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1"/>
  </p:handoutMasterIdLst>
  <p:sldIdLst>
    <p:sldId id="256" r:id="rId3"/>
    <p:sldId id="257" r:id="rId4"/>
    <p:sldId id="266" r:id="rId5"/>
    <p:sldId id="265" r:id="rId6"/>
    <p:sldId id="268" r:id="rId7"/>
    <p:sldId id="267" r:id="rId8"/>
    <p:sldId id="261" r:id="rId9"/>
    <p:sldId id="281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5A0"/>
    <a:srgbClr val="3A3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14" y="62"/>
      </p:cViewPr>
      <p:guideLst>
        <p:guide orient="horz" pos="24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270A-767A-450B-A614-6DF4705E4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B6820-097E-49A7-ABDC-E5E8CD700C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rgbClr val="E30000"/>
            </a:gs>
            <a:gs pos="87000">
              <a:srgbClr val="AD0202">
                <a:alpha val="100000"/>
              </a:srgbClr>
            </a:gs>
            <a:gs pos="37000">
              <a:srgbClr val="760303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5765" y="1190625"/>
            <a:ext cx="836993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YumEats shunchaki mazali taomlar </a:t>
            </a:r>
            <a:r>
              <a:rPr lang="ru-RU" altLang="en-US" sz="1050">
                <a:solidFill>
                  <a:schemeClr val="bg1"/>
                </a:solidFill>
              </a:rPr>
              <a:t>ilovasi </a:t>
            </a:r>
            <a:r>
              <a:rPr lang="en-US" altLang="zh-CN" sz="1050">
                <a:solidFill>
                  <a:schemeClr val="bg1"/>
                </a:solidFill>
              </a:rPr>
              <a:t> emas. Bu oshpazlar va tadbirkorlarni o'zlarining oshpazlik intilishlarini qo'rqmasdan ta'qib qilish uchun motivatsiya, ilhomlantiruvchi mayoqdir. Biz lazzatlar, madaniyatlar va oshxonalar xilma-xilligini nishonlaymiz, chunki har bir taom baham ko'rishga arziydigan o'ziga xos voqeani aytib beradi.. </a:t>
            </a:r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310" y="56515"/>
            <a:ext cx="4970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ru-RU" altLang="en-US" sz="8000" b="1">
                <a:solidFill>
                  <a:schemeClr val="bg1"/>
                </a:solidFill>
                <a:latin typeface="Arial Bold" panose="020B0604020202020204" charset="0"/>
                <a:ea typeface="Microsoft YaHei" panose="020B0503020204020204" pitchFamily="34" charset="-122"/>
                <a:cs typeface="Arial Bold" panose="020B0604020202020204" charset="0"/>
              </a:rPr>
              <a:t>YumEats</a:t>
            </a:r>
            <a:endParaRPr lang="ru-RU" altLang="en-US" sz="8000" b="1">
              <a:solidFill>
                <a:schemeClr val="bg1"/>
              </a:solidFill>
              <a:latin typeface="Arial Bold" panose="020B0604020202020204" charset="0"/>
              <a:ea typeface="Microsoft YaHei" panose="020B0503020204020204" pitchFamily="34" charset="-122"/>
              <a:cs typeface="Arial Bold" panose="020B060402020202020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485390" y="2350770"/>
            <a:ext cx="4173220" cy="0"/>
          </a:xfrm>
          <a:prstGeom prst="line">
            <a:avLst/>
          </a:prstGeom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795026" y="4847949"/>
            <a:ext cx="1516258" cy="206806"/>
            <a:chOff x="635133" y="4758817"/>
            <a:chExt cx="1655349" cy="225777"/>
          </a:xfrm>
        </p:grpSpPr>
        <p:grpSp>
          <p:nvGrpSpPr>
            <p:cNvPr id="43" name="组合 42"/>
            <p:cNvGrpSpPr/>
            <p:nvPr/>
          </p:nvGrpSpPr>
          <p:grpSpPr>
            <a:xfrm>
              <a:off x="635133" y="4758817"/>
              <a:ext cx="221707" cy="221708"/>
              <a:chOff x="635133" y="4758817"/>
              <a:chExt cx="221707" cy="22170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35133" y="4758817"/>
                <a:ext cx="221707" cy="221708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2" name="Group 4"/>
              <p:cNvGrpSpPr>
                <a:grpSpLocks noChangeAspect="1"/>
              </p:cNvGrpSpPr>
              <p:nvPr/>
            </p:nvGrpSpPr>
            <p:grpSpPr bwMode="auto">
              <a:xfrm>
                <a:off x="672524" y="4804589"/>
                <a:ext cx="150212" cy="128831"/>
                <a:chOff x="504" y="1763"/>
                <a:chExt cx="274" cy="235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504" y="1781"/>
                  <a:ext cx="80" cy="177"/>
                </a:xfrm>
                <a:custGeom>
                  <a:avLst/>
                  <a:gdLst>
                    <a:gd name="T0" fmla="*/ 183 w 204"/>
                    <a:gd name="T1" fmla="*/ 229 h 452"/>
                    <a:gd name="T2" fmla="*/ 170 w 204"/>
                    <a:gd name="T3" fmla="*/ 196 h 452"/>
                    <a:gd name="T4" fmla="*/ 125 w 204"/>
                    <a:gd name="T5" fmla="*/ 127 h 452"/>
                    <a:gd name="T6" fmla="*/ 182 w 204"/>
                    <a:gd name="T7" fmla="*/ 52 h 452"/>
                    <a:gd name="T8" fmla="*/ 200 w 204"/>
                    <a:gd name="T9" fmla="*/ 21 h 452"/>
                    <a:gd name="T10" fmla="*/ 171 w 204"/>
                    <a:gd name="T11" fmla="*/ 3 h 452"/>
                    <a:gd name="T12" fmla="*/ 75 w 204"/>
                    <a:gd name="T13" fmla="*/ 127 h 452"/>
                    <a:gd name="T14" fmla="*/ 108 w 204"/>
                    <a:gd name="T15" fmla="*/ 211 h 452"/>
                    <a:gd name="T16" fmla="*/ 0 w 204"/>
                    <a:gd name="T17" fmla="*/ 388 h 452"/>
                    <a:gd name="T18" fmla="*/ 0 w 204"/>
                    <a:gd name="T19" fmla="*/ 427 h 452"/>
                    <a:gd name="T20" fmla="*/ 25 w 204"/>
                    <a:gd name="T21" fmla="*/ 452 h 452"/>
                    <a:gd name="T22" fmla="*/ 50 w 204"/>
                    <a:gd name="T23" fmla="*/ 427 h 452"/>
                    <a:gd name="T24" fmla="*/ 50 w 204"/>
                    <a:gd name="T25" fmla="*/ 388 h 452"/>
                    <a:gd name="T26" fmla="*/ 163 w 204"/>
                    <a:gd name="T27" fmla="*/ 244 h 452"/>
                    <a:gd name="T28" fmla="*/ 183 w 204"/>
                    <a:gd name="T29" fmla="*/ 229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4" h="452">
                      <a:moveTo>
                        <a:pt x="183" y="229"/>
                      </a:moveTo>
                      <a:cubicBezTo>
                        <a:pt x="188" y="216"/>
                        <a:pt x="182" y="202"/>
                        <a:pt x="170" y="196"/>
                      </a:cubicBezTo>
                      <a:cubicBezTo>
                        <a:pt x="142" y="184"/>
                        <a:pt x="125" y="157"/>
                        <a:pt x="125" y="127"/>
                      </a:cubicBezTo>
                      <a:cubicBezTo>
                        <a:pt x="125" y="93"/>
                        <a:pt x="149" y="60"/>
                        <a:pt x="182" y="52"/>
                      </a:cubicBezTo>
                      <a:cubicBezTo>
                        <a:pt x="196" y="48"/>
                        <a:pt x="204" y="34"/>
                        <a:pt x="200" y="21"/>
                      </a:cubicBezTo>
                      <a:cubicBezTo>
                        <a:pt x="197" y="8"/>
                        <a:pt x="184" y="0"/>
                        <a:pt x="171" y="3"/>
                      </a:cubicBezTo>
                      <a:cubicBezTo>
                        <a:pt x="114" y="16"/>
                        <a:pt x="75" y="69"/>
                        <a:pt x="75" y="127"/>
                      </a:cubicBezTo>
                      <a:cubicBezTo>
                        <a:pt x="75" y="159"/>
                        <a:pt x="87" y="189"/>
                        <a:pt x="108" y="211"/>
                      </a:cubicBezTo>
                      <a:cubicBezTo>
                        <a:pt x="41" y="245"/>
                        <a:pt x="0" y="313"/>
                        <a:pt x="0" y="388"/>
                      </a:cubicBezTo>
                      <a:cubicBezTo>
                        <a:pt x="0" y="427"/>
                        <a:pt x="0" y="427"/>
                        <a:pt x="0" y="427"/>
                      </a:cubicBezTo>
                      <a:cubicBezTo>
                        <a:pt x="0" y="440"/>
                        <a:pt x="11" y="452"/>
                        <a:pt x="25" y="452"/>
                      </a:cubicBezTo>
                      <a:cubicBezTo>
                        <a:pt x="39" y="452"/>
                        <a:pt x="50" y="440"/>
                        <a:pt x="50" y="427"/>
                      </a:cubicBezTo>
                      <a:cubicBezTo>
                        <a:pt x="50" y="388"/>
                        <a:pt x="50" y="388"/>
                        <a:pt x="50" y="388"/>
                      </a:cubicBezTo>
                      <a:cubicBezTo>
                        <a:pt x="50" y="319"/>
                        <a:pt x="97" y="260"/>
                        <a:pt x="163" y="244"/>
                      </a:cubicBezTo>
                      <a:cubicBezTo>
                        <a:pt x="172" y="242"/>
                        <a:pt x="179" y="237"/>
                        <a:pt x="183" y="229"/>
                      </a:cubicBez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0" name="Freeform 6"/>
                <p:cNvSpPr>
                  <a:spLocks noEditPoints="1"/>
                </p:cNvSpPr>
                <p:nvPr/>
              </p:nvSpPr>
              <p:spPr bwMode="auto">
                <a:xfrm>
                  <a:off x="543" y="1763"/>
                  <a:ext cx="196" cy="235"/>
                </a:xfrm>
                <a:custGeom>
                  <a:avLst/>
                  <a:gdLst>
                    <a:gd name="T0" fmla="*/ 343 w 500"/>
                    <a:gd name="T1" fmla="*/ 268 h 600"/>
                    <a:gd name="T2" fmla="*/ 400 w 500"/>
                    <a:gd name="T3" fmla="*/ 150 h 600"/>
                    <a:gd name="T4" fmla="*/ 250 w 500"/>
                    <a:gd name="T5" fmla="*/ 0 h 600"/>
                    <a:gd name="T6" fmla="*/ 100 w 500"/>
                    <a:gd name="T7" fmla="*/ 150 h 600"/>
                    <a:gd name="T8" fmla="*/ 158 w 500"/>
                    <a:gd name="T9" fmla="*/ 268 h 600"/>
                    <a:gd name="T10" fmla="*/ 0 w 500"/>
                    <a:gd name="T11" fmla="*/ 526 h 600"/>
                    <a:gd name="T12" fmla="*/ 0 w 500"/>
                    <a:gd name="T13" fmla="*/ 600 h 600"/>
                    <a:gd name="T14" fmla="*/ 500 w 500"/>
                    <a:gd name="T15" fmla="*/ 600 h 600"/>
                    <a:gd name="T16" fmla="*/ 500 w 500"/>
                    <a:gd name="T17" fmla="*/ 526 h 600"/>
                    <a:gd name="T18" fmla="*/ 343 w 500"/>
                    <a:gd name="T19" fmla="*/ 268 h 600"/>
                    <a:gd name="T20" fmla="*/ 150 w 500"/>
                    <a:gd name="T21" fmla="*/ 150 h 600"/>
                    <a:gd name="T22" fmla="*/ 253 w 500"/>
                    <a:gd name="T23" fmla="*/ 54 h 600"/>
                    <a:gd name="T24" fmla="*/ 350 w 500"/>
                    <a:gd name="T25" fmla="*/ 150 h 600"/>
                    <a:gd name="T26" fmla="*/ 247 w 500"/>
                    <a:gd name="T27" fmla="*/ 247 h 600"/>
                    <a:gd name="T28" fmla="*/ 150 w 500"/>
                    <a:gd name="T29" fmla="*/ 150 h 600"/>
                    <a:gd name="T30" fmla="*/ 450 w 500"/>
                    <a:gd name="T31" fmla="*/ 551 h 600"/>
                    <a:gd name="T32" fmla="*/ 50 w 500"/>
                    <a:gd name="T33" fmla="*/ 551 h 600"/>
                    <a:gd name="T34" fmla="*/ 50 w 500"/>
                    <a:gd name="T35" fmla="*/ 526 h 600"/>
                    <a:gd name="T36" fmla="*/ 250 w 500"/>
                    <a:gd name="T37" fmla="*/ 300 h 600"/>
                    <a:gd name="T38" fmla="*/ 450 w 500"/>
                    <a:gd name="T39" fmla="*/ 526 h 600"/>
                    <a:gd name="T40" fmla="*/ 450 w 500"/>
                    <a:gd name="T41" fmla="*/ 551 h 600"/>
                    <a:gd name="T42" fmla="*/ 450 w 500"/>
                    <a:gd name="T43" fmla="*/ 551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0" h="600">
                      <a:moveTo>
                        <a:pt x="343" y="268"/>
                      </a:moveTo>
                      <a:cubicBezTo>
                        <a:pt x="379" y="240"/>
                        <a:pt x="400" y="196"/>
                        <a:pt x="400" y="150"/>
                      </a:cubicBezTo>
                      <a:cubicBezTo>
                        <a:pt x="400" y="68"/>
                        <a:pt x="333" y="0"/>
                        <a:pt x="250" y="0"/>
                      </a:cubicBezTo>
                      <a:cubicBezTo>
                        <a:pt x="167" y="0"/>
                        <a:pt x="100" y="68"/>
                        <a:pt x="100" y="150"/>
                      </a:cubicBezTo>
                      <a:cubicBezTo>
                        <a:pt x="100" y="198"/>
                        <a:pt x="123" y="241"/>
                        <a:pt x="158" y="268"/>
                      </a:cubicBezTo>
                      <a:cubicBezTo>
                        <a:pt x="66" y="305"/>
                        <a:pt x="0" y="420"/>
                        <a:pt x="0" y="526"/>
                      </a:cubicBezTo>
                      <a:cubicBezTo>
                        <a:pt x="0" y="600"/>
                        <a:pt x="0" y="600"/>
                        <a:pt x="0" y="600"/>
                      </a:cubicBezTo>
                      <a:cubicBezTo>
                        <a:pt x="500" y="600"/>
                        <a:pt x="500" y="600"/>
                        <a:pt x="500" y="600"/>
                      </a:cubicBezTo>
                      <a:cubicBezTo>
                        <a:pt x="500" y="526"/>
                        <a:pt x="500" y="526"/>
                        <a:pt x="500" y="526"/>
                      </a:cubicBezTo>
                      <a:cubicBezTo>
                        <a:pt x="500" y="420"/>
                        <a:pt x="435" y="305"/>
                        <a:pt x="343" y="268"/>
                      </a:cubicBezTo>
                      <a:close/>
                      <a:moveTo>
                        <a:pt x="150" y="150"/>
                      </a:moveTo>
                      <a:cubicBezTo>
                        <a:pt x="152" y="95"/>
                        <a:pt x="198" y="52"/>
                        <a:pt x="253" y="54"/>
                      </a:cubicBezTo>
                      <a:cubicBezTo>
                        <a:pt x="306" y="55"/>
                        <a:pt x="348" y="98"/>
                        <a:pt x="350" y="150"/>
                      </a:cubicBezTo>
                      <a:cubicBezTo>
                        <a:pt x="348" y="206"/>
                        <a:pt x="302" y="249"/>
                        <a:pt x="247" y="247"/>
                      </a:cubicBezTo>
                      <a:cubicBezTo>
                        <a:pt x="194" y="246"/>
                        <a:pt x="152" y="203"/>
                        <a:pt x="150" y="150"/>
                      </a:cubicBezTo>
                      <a:close/>
                      <a:moveTo>
                        <a:pt x="450" y="551"/>
                      </a:moveTo>
                      <a:cubicBezTo>
                        <a:pt x="50" y="551"/>
                        <a:pt x="50" y="551"/>
                        <a:pt x="50" y="551"/>
                      </a:cubicBezTo>
                      <a:cubicBezTo>
                        <a:pt x="50" y="526"/>
                        <a:pt x="50" y="526"/>
                        <a:pt x="50" y="526"/>
                      </a:cubicBezTo>
                      <a:cubicBezTo>
                        <a:pt x="50" y="415"/>
                        <a:pt x="140" y="300"/>
                        <a:pt x="250" y="300"/>
                      </a:cubicBezTo>
                      <a:cubicBezTo>
                        <a:pt x="360" y="300"/>
                        <a:pt x="450" y="415"/>
                        <a:pt x="450" y="526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699" y="1781"/>
                  <a:ext cx="79" cy="177"/>
                </a:xfrm>
                <a:custGeom>
                  <a:avLst/>
                  <a:gdLst>
                    <a:gd name="T0" fmla="*/ 94 w 201"/>
                    <a:gd name="T1" fmla="*/ 211 h 452"/>
                    <a:gd name="T2" fmla="*/ 126 w 201"/>
                    <a:gd name="T3" fmla="*/ 127 h 452"/>
                    <a:gd name="T4" fmla="*/ 34 w 201"/>
                    <a:gd name="T5" fmla="*/ 4 h 452"/>
                    <a:gd name="T6" fmla="*/ 3 w 201"/>
                    <a:gd name="T7" fmla="*/ 22 h 452"/>
                    <a:gd name="T8" fmla="*/ 21 w 201"/>
                    <a:gd name="T9" fmla="*/ 52 h 452"/>
                    <a:gd name="T10" fmla="*/ 76 w 201"/>
                    <a:gd name="T11" fmla="*/ 127 h 452"/>
                    <a:gd name="T12" fmla="*/ 31 w 201"/>
                    <a:gd name="T13" fmla="*/ 196 h 452"/>
                    <a:gd name="T14" fmla="*/ 24 w 201"/>
                    <a:gd name="T15" fmla="*/ 202 h 452"/>
                    <a:gd name="T16" fmla="*/ 18 w 201"/>
                    <a:gd name="T17" fmla="*/ 211 h 452"/>
                    <a:gd name="T18" fmla="*/ 17 w 201"/>
                    <a:gd name="T19" fmla="*/ 216 h 452"/>
                    <a:gd name="T20" fmla="*/ 18 w 201"/>
                    <a:gd name="T21" fmla="*/ 229 h 452"/>
                    <a:gd name="T22" fmla="*/ 38 w 201"/>
                    <a:gd name="T23" fmla="*/ 244 h 452"/>
                    <a:gd name="T24" fmla="*/ 151 w 201"/>
                    <a:gd name="T25" fmla="*/ 388 h 452"/>
                    <a:gd name="T26" fmla="*/ 151 w 201"/>
                    <a:gd name="T27" fmla="*/ 427 h 452"/>
                    <a:gd name="T28" fmla="*/ 176 w 201"/>
                    <a:gd name="T29" fmla="*/ 452 h 452"/>
                    <a:gd name="T30" fmla="*/ 201 w 201"/>
                    <a:gd name="T31" fmla="*/ 427 h 452"/>
                    <a:gd name="T32" fmla="*/ 201 w 201"/>
                    <a:gd name="T33" fmla="*/ 388 h 452"/>
                    <a:gd name="T34" fmla="*/ 94 w 201"/>
                    <a:gd name="T35" fmla="*/ 211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1" h="452">
                      <a:moveTo>
                        <a:pt x="94" y="211"/>
                      </a:moveTo>
                      <a:cubicBezTo>
                        <a:pt x="114" y="188"/>
                        <a:pt x="126" y="158"/>
                        <a:pt x="126" y="127"/>
                      </a:cubicBezTo>
                      <a:cubicBezTo>
                        <a:pt x="126" y="71"/>
                        <a:pt x="88" y="18"/>
                        <a:pt x="34" y="4"/>
                      </a:cubicBezTo>
                      <a:cubicBezTo>
                        <a:pt x="20" y="0"/>
                        <a:pt x="7" y="9"/>
                        <a:pt x="3" y="22"/>
                      </a:cubicBezTo>
                      <a:cubicBezTo>
                        <a:pt x="0" y="35"/>
                        <a:pt x="8" y="48"/>
                        <a:pt x="21" y="52"/>
                      </a:cubicBezTo>
                      <a:cubicBezTo>
                        <a:pt x="53" y="61"/>
                        <a:pt x="76" y="94"/>
                        <a:pt x="76" y="127"/>
                      </a:cubicBezTo>
                      <a:cubicBezTo>
                        <a:pt x="76" y="157"/>
                        <a:pt x="59" y="184"/>
                        <a:pt x="31" y="196"/>
                      </a:cubicBezTo>
                      <a:cubicBezTo>
                        <a:pt x="28" y="197"/>
                        <a:pt x="26" y="199"/>
                        <a:pt x="24" y="202"/>
                      </a:cubicBezTo>
                      <a:cubicBezTo>
                        <a:pt x="21" y="204"/>
                        <a:pt x="19" y="208"/>
                        <a:pt x="18" y="211"/>
                      </a:cubicBezTo>
                      <a:cubicBezTo>
                        <a:pt x="17" y="216"/>
                        <a:pt x="17" y="216"/>
                        <a:pt x="17" y="216"/>
                      </a:cubicBezTo>
                      <a:cubicBezTo>
                        <a:pt x="16" y="220"/>
                        <a:pt x="17" y="225"/>
                        <a:pt x="18" y="229"/>
                      </a:cubicBezTo>
                      <a:cubicBezTo>
                        <a:pt x="22" y="237"/>
                        <a:pt x="29" y="243"/>
                        <a:pt x="38" y="244"/>
                      </a:cubicBezTo>
                      <a:cubicBezTo>
                        <a:pt x="104" y="260"/>
                        <a:pt x="151" y="319"/>
                        <a:pt x="151" y="388"/>
                      </a:cubicBezTo>
                      <a:cubicBezTo>
                        <a:pt x="151" y="427"/>
                        <a:pt x="151" y="427"/>
                        <a:pt x="151" y="427"/>
                      </a:cubicBezTo>
                      <a:cubicBezTo>
                        <a:pt x="151" y="440"/>
                        <a:pt x="162" y="452"/>
                        <a:pt x="176" y="452"/>
                      </a:cubicBezTo>
                      <a:cubicBezTo>
                        <a:pt x="190" y="452"/>
                        <a:pt x="201" y="440"/>
                        <a:pt x="201" y="427"/>
                      </a:cubicBezTo>
                      <a:cubicBezTo>
                        <a:pt x="201" y="388"/>
                        <a:pt x="201" y="388"/>
                        <a:pt x="201" y="388"/>
                      </a:cubicBezTo>
                      <a:cubicBezTo>
                        <a:pt x="201" y="314"/>
                        <a:pt x="160" y="245"/>
                        <a:pt x="94" y="211"/>
                      </a:cubicBez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1113014" y="4762886"/>
              <a:ext cx="221707" cy="221708"/>
              <a:chOff x="1169297" y="4762886"/>
              <a:chExt cx="221707" cy="22170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169297" y="4762886"/>
                <a:ext cx="221707" cy="221708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" name="Freeform 11"/>
              <p:cNvSpPr>
                <a:spLocks noEditPoints="1"/>
              </p:cNvSpPr>
              <p:nvPr/>
            </p:nvSpPr>
            <p:spPr bwMode="auto">
              <a:xfrm>
                <a:off x="1220242" y="4809583"/>
                <a:ext cx="123380" cy="126745"/>
              </a:xfrm>
              <a:custGeom>
                <a:avLst/>
                <a:gdLst>
                  <a:gd name="T0" fmla="*/ 570 w 675"/>
                  <a:gd name="T1" fmla="*/ 294 h 700"/>
                  <a:gd name="T2" fmla="*/ 564 w 675"/>
                  <a:gd name="T3" fmla="*/ 50 h 700"/>
                  <a:gd name="T4" fmla="*/ 50 w 675"/>
                  <a:gd name="T5" fmla="*/ 57 h 700"/>
                  <a:gd name="T6" fmla="*/ 56 w 675"/>
                  <a:gd name="T7" fmla="*/ 650 h 700"/>
                  <a:gd name="T8" fmla="*/ 307 w 675"/>
                  <a:gd name="T9" fmla="*/ 675 h 700"/>
                  <a:gd name="T10" fmla="*/ 25 w 675"/>
                  <a:gd name="T11" fmla="*/ 700 h 700"/>
                  <a:gd name="T12" fmla="*/ 0 w 675"/>
                  <a:gd name="T13" fmla="*/ 25 h 700"/>
                  <a:gd name="T14" fmla="*/ 595 w 675"/>
                  <a:gd name="T15" fmla="*/ 0 h 700"/>
                  <a:gd name="T16" fmla="*/ 620 w 675"/>
                  <a:gd name="T17" fmla="*/ 294 h 700"/>
                  <a:gd name="T18" fmla="*/ 114 w 675"/>
                  <a:gd name="T19" fmla="*/ 161 h 700"/>
                  <a:gd name="T20" fmla="*/ 507 w 675"/>
                  <a:gd name="T21" fmla="*/ 186 h 700"/>
                  <a:gd name="T22" fmla="*/ 114 w 675"/>
                  <a:gd name="T23" fmla="*/ 211 h 700"/>
                  <a:gd name="T24" fmla="*/ 114 w 675"/>
                  <a:gd name="T25" fmla="*/ 161 h 700"/>
                  <a:gd name="T26" fmla="*/ 284 w 675"/>
                  <a:gd name="T27" fmla="*/ 322 h 700"/>
                  <a:gd name="T28" fmla="*/ 284 w 675"/>
                  <a:gd name="T29" fmla="*/ 372 h 700"/>
                  <a:gd name="T30" fmla="*/ 93 w 675"/>
                  <a:gd name="T31" fmla="*/ 347 h 700"/>
                  <a:gd name="T32" fmla="*/ 118 w 675"/>
                  <a:gd name="T33" fmla="*/ 483 h 700"/>
                  <a:gd name="T34" fmla="*/ 309 w 675"/>
                  <a:gd name="T35" fmla="*/ 508 h 700"/>
                  <a:gd name="T36" fmla="*/ 118 w 675"/>
                  <a:gd name="T37" fmla="*/ 533 h 700"/>
                  <a:gd name="T38" fmla="*/ 118 w 675"/>
                  <a:gd name="T39" fmla="*/ 483 h 700"/>
                  <a:gd name="T40" fmla="*/ 390 w 675"/>
                  <a:gd name="T41" fmla="*/ 322 h 700"/>
                  <a:gd name="T42" fmla="*/ 390 w 675"/>
                  <a:gd name="T43" fmla="*/ 372 h 700"/>
                  <a:gd name="T44" fmla="*/ 331 w 675"/>
                  <a:gd name="T45" fmla="*/ 347 h 700"/>
                  <a:gd name="T46" fmla="*/ 373 w 675"/>
                  <a:gd name="T47" fmla="*/ 492 h 700"/>
                  <a:gd name="T48" fmla="*/ 409 w 675"/>
                  <a:gd name="T49" fmla="*/ 450 h 700"/>
                  <a:gd name="T50" fmla="*/ 434 w 675"/>
                  <a:gd name="T51" fmla="*/ 398 h 700"/>
                  <a:gd name="T52" fmla="*/ 524 w 675"/>
                  <a:gd name="T53" fmla="*/ 399 h 700"/>
                  <a:gd name="T54" fmla="*/ 615 w 675"/>
                  <a:gd name="T55" fmla="*/ 399 h 700"/>
                  <a:gd name="T56" fmla="*/ 639 w 675"/>
                  <a:gd name="T57" fmla="*/ 450 h 700"/>
                  <a:gd name="T58" fmla="*/ 675 w 675"/>
                  <a:gd name="T59" fmla="*/ 493 h 700"/>
                  <a:gd name="T60" fmla="*/ 674 w 675"/>
                  <a:gd name="T61" fmla="*/ 554 h 700"/>
                  <a:gd name="T62" fmla="*/ 639 w 675"/>
                  <a:gd name="T63" fmla="*/ 602 h 700"/>
                  <a:gd name="T64" fmla="*/ 612 w 675"/>
                  <a:gd name="T65" fmla="*/ 649 h 700"/>
                  <a:gd name="T66" fmla="*/ 524 w 675"/>
                  <a:gd name="T67" fmla="*/ 649 h 700"/>
                  <a:gd name="T68" fmla="*/ 436 w 675"/>
                  <a:gd name="T69" fmla="*/ 650 h 700"/>
                  <a:gd name="T70" fmla="*/ 409 w 675"/>
                  <a:gd name="T71" fmla="*/ 602 h 700"/>
                  <a:gd name="T72" fmla="*/ 373 w 675"/>
                  <a:gd name="T73" fmla="*/ 555 h 700"/>
                  <a:gd name="T74" fmla="*/ 373 w 675"/>
                  <a:gd name="T75" fmla="*/ 492 h 700"/>
                  <a:gd name="T76" fmla="*/ 576 w 675"/>
                  <a:gd name="T77" fmla="*/ 523 h 700"/>
                  <a:gd name="T78" fmla="*/ 472 w 675"/>
                  <a:gd name="T79" fmla="*/ 523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5" h="700">
                    <a:moveTo>
                      <a:pt x="595" y="319"/>
                    </a:moveTo>
                    <a:cubicBezTo>
                      <a:pt x="581" y="319"/>
                      <a:pt x="570" y="308"/>
                      <a:pt x="570" y="294"/>
                    </a:cubicBezTo>
                    <a:cubicBezTo>
                      <a:pt x="570" y="57"/>
                      <a:pt x="570" y="57"/>
                      <a:pt x="570" y="57"/>
                    </a:cubicBezTo>
                    <a:cubicBezTo>
                      <a:pt x="570" y="53"/>
                      <a:pt x="567" y="50"/>
                      <a:pt x="564" y="50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2" y="50"/>
                      <a:pt x="50" y="53"/>
                      <a:pt x="50" y="57"/>
                    </a:cubicBezTo>
                    <a:cubicBezTo>
                      <a:pt x="50" y="644"/>
                      <a:pt x="50" y="644"/>
                      <a:pt x="50" y="644"/>
                    </a:cubicBezTo>
                    <a:cubicBezTo>
                      <a:pt x="50" y="648"/>
                      <a:pt x="52" y="650"/>
                      <a:pt x="56" y="650"/>
                    </a:cubicBezTo>
                    <a:cubicBezTo>
                      <a:pt x="282" y="650"/>
                      <a:pt x="282" y="650"/>
                      <a:pt x="282" y="650"/>
                    </a:cubicBezTo>
                    <a:cubicBezTo>
                      <a:pt x="295" y="650"/>
                      <a:pt x="307" y="662"/>
                      <a:pt x="307" y="675"/>
                    </a:cubicBezTo>
                    <a:cubicBezTo>
                      <a:pt x="307" y="689"/>
                      <a:pt x="295" y="700"/>
                      <a:pt x="282" y="700"/>
                    </a:cubicBezTo>
                    <a:cubicBezTo>
                      <a:pt x="25" y="700"/>
                      <a:pt x="25" y="700"/>
                      <a:pt x="25" y="700"/>
                    </a:cubicBezTo>
                    <a:cubicBezTo>
                      <a:pt x="11" y="700"/>
                      <a:pt x="0" y="689"/>
                      <a:pt x="0" y="67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09" y="0"/>
                      <a:pt x="620" y="12"/>
                      <a:pt x="620" y="25"/>
                    </a:cubicBezTo>
                    <a:cubicBezTo>
                      <a:pt x="620" y="294"/>
                      <a:pt x="620" y="294"/>
                      <a:pt x="620" y="294"/>
                    </a:cubicBezTo>
                    <a:cubicBezTo>
                      <a:pt x="620" y="308"/>
                      <a:pt x="609" y="319"/>
                      <a:pt x="595" y="319"/>
                    </a:cubicBezTo>
                    <a:close/>
                    <a:moveTo>
                      <a:pt x="114" y="161"/>
                    </a:moveTo>
                    <a:cubicBezTo>
                      <a:pt x="482" y="161"/>
                      <a:pt x="482" y="161"/>
                      <a:pt x="482" y="161"/>
                    </a:cubicBezTo>
                    <a:cubicBezTo>
                      <a:pt x="496" y="161"/>
                      <a:pt x="507" y="173"/>
                      <a:pt x="507" y="186"/>
                    </a:cubicBezTo>
                    <a:cubicBezTo>
                      <a:pt x="507" y="200"/>
                      <a:pt x="496" y="211"/>
                      <a:pt x="482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01" y="211"/>
                      <a:pt x="89" y="200"/>
                      <a:pt x="89" y="186"/>
                    </a:cubicBezTo>
                    <a:cubicBezTo>
                      <a:pt x="89" y="173"/>
                      <a:pt x="101" y="161"/>
                      <a:pt x="114" y="161"/>
                    </a:cubicBezTo>
                    <a:close/>
                    <a:moveTo>
                      <a:pt x="118" y="322"/>
                    </a:moveTo>
                    <a:cubicBezTo>
                      <a:pt x="284" y="322"/>
                      <a:pt x="284" y="322"/>
                      <a:pt x="284" y="322"/>
                    </a:cubicBezTo>
                    <a:cubicBezTo>
                      <a:pt x="298" y="322"/>
                      <a:pt x="309" y="334"/>
                      <a:pt x="309" y="347"/>
                    </a:cubicBezTo>
                    <a:cubicBezTo>
                      <a:pt x="309" y="361"/>
                      <a:pt x="298" y="372"/>
                      <a:pt x="284" y="372"/>
                    </a:cubicBezTo>
                    <a:cubicBezTo>
                      <a:pt x="118" y="372"/>
                      <a:pt x="118" y="372"/>
                      <a:pt x="118" y="372"/>
                    </a:cubicBezTo>
                    <a:cubicBezTo>
                      <a:pt x="104" y="372"/>
                      <a:pt x="93" y="361"/>
                      <a:pt x="93" y="347"/>
                    </a:cubicBezTo>
                    <a:cubicBezTo>
                      <a:pt x="93" y="334"/>
                      <a:pt x="104" y="322"/>
                      <a:pt x="118" y="322"/>
                    </a:cubicBezTo>
                    <a:close/>
                    <a:moveTo>
                      <a:pt x="118" y="483"/>
                    </a:moveTo>
                    <a:cubicBezTo>
                      <a:pt x="284" y="483"/>
                      <a:pt x="284" y="483"/>
                      <a:pt x="284" y="483"/>
                    </a:cubicBezTo>
                    <a:cubicBezTo>
                      <a:pt x="298" y="483"/>
                      <a:pt x="309" y="494"/>
                      <a:pt x="309" y="508"/>
                    </a:cubicBezTo>
                    <a:cubicBezTo>
                      <a:pt x="309" y="522"/>
                      <a:pt x="298" y="533"/>
                      <a:pt x="284" y="533"/>
                    </a:cubicBezTo>
                    <a:cubicBezTo>
                      <a:pt x="118" y="533"/>
                      <a:pt x="118" y="533"/>
                      <a:pt x="118" y="533"/>
                    </a:cubicBezTo>
                    <a:cubicBezTo>
                      <a:pt x="104" y="533"/>
                      <a:pt x="93" y="522"/>
                      <a:pt x="93" y="508"/>
                    </a:cubicBezTo>
                    <a:cubicBezTo>
                      <a:pt x="93" y="494"/>
                      <a:pt x="104" y="483"/>
                      <a:pt x="118" y="483"/>
                    </a:cubicBezTo>
                    <a:close/>
                    <a:moveTo>
                      <a:pt x="356" y="322"/>
                    </a:moveTo>
                    <a:cubicBezTo>
                      <a:pt x="390" y="322"/>
                      <a:pt x="390" y="322"/>
                      <a:pt x="390" y="322"/>
                    </a:cubicBezTo>
                    <a:cubicBezTo>
                      <a:pt x="404" y="322"/>
                      <a:pt x="415" y="334"/>
                      <a:pt x="415" y="347"/>
                    </a:cubicBezTo>
                    <a:cubicBezTo>
                      <a:pt x="415" y="361"/>
                      <a:pt x="404" y="372"/>
                      <a:pt x="390" y="372"/>
                    </a:cubicBezTo>
                    <a:cubicBezTo>
                      <a:pt x="356" y="372"/>
                      <a:pt x="356" y="372"/>
                      <a:pt x="356" y="372"/>
                    </a:cubicBezTo>
                    <a:cubicBezTo>
                      <a:pt x="342" y="372"/>
                      <a:pt x="331" y="361"/>
                      <a:pt x="331" y="347"/>
                    </a:cubicBezTo>
                    <a:cubicBezTo>
                      <a:pt x="331" y="334"/>
                      <a:pt x="342" y="322"/>
                      <a:pt x="356" y="322"/>
                    </a:cubicBezTo>
                    <a:close/>
                    <a:moveTo>
                      <a:pt x="373" y="492"/>
                    </a:moveTo>
                    <a:cubicBezTo>
                      <a:pt x="376" y="476"/>
                      <a:pt x="383" y="460"/>
                      <a:pt x="391" y="445"/>
                    </a:cubicBezTo>
                    <a:cubicBezTo>
                      <a:pt x="397" y="448"/>
                      <a:pt x="403" y="450"/>
                      <a:pt x="409" y="450"/>
                    </a:cubicBezTo>
                    <a:cubicBezTo>
                      <a:pt x="427" y="450"/>
                      <a:pt x="441" y="436"/>
                      <a:pt x="441" y="419"/>
                    </a:cubicBezTo>
                    <a:cubicBezTo>
                      <a:pt x="441" y="411"/>
                      <a:pt x="438" y="404"/>
                      <a:pt x="434" y="398"/>
                    </a:cubicBezTo>
                    <a:cubicBezTo>
                      <a:pt x="451" y="386"/>
                      <a:pt x="471" y="377"/>
                      <a:pt x="493" y="372"/>
                    </a:cubicBezTo>
                    <a:cubicBezTo>
                      <a:pt x="495" y="387"/>
                      <a:pt x="508" y="399"/>
                      <a:pt x="524" y="399"/>
                    </a:cubicBezTo>
                    <a:cubicBezTo>
                      <a:pt x="540" y="399"/>
                      <a:pt x="553" y="387"/>
                      <a:pt x="555" y="372"/>
                    </a:cubicBezTo>
                    <a:cubicBezTo>
                      <a:pt x="577" y="377"/>
                      <a:pt x="597" y="386"/>
                      <a:pt x="615" y="399"/>
                    </a:cubicBezTo>
                    <a:cubicBezTo>
                      <a:pt x="610" y="404"/>
                      <a:pt x="607" y="411"/>
                      <a:pt x="607" y="419"/>
                    </a:cubicBezTo>
                    <a:cubicBezTo>
                      <a:pt x="607" y="436"/>
                      <a:pt x="622" y="450"/>
                      <a:pt x="639" y="450"/>
                    </a:cubicBezTo>
                    <a:cubicBezTo>
                      <a:pt x="645" y="450"/>
                      <a:pt x="651" y="449"/>
                      <a:pt x="657" y="445"/>
                    </a:cubicBezTo>
                    <a:cubicBezTo>
                      <a:pt x="665" y="460"/>
                      <a:pt x="671" y="476"/>
                      <a:pt x="675" y="493"/>
                    </a:cubicBezTo>
                    <a:cubicBezTo>
                      <a:pt x="660" y="496"/>
                      <a:pt x="650" y="508"/>
                      <a:pt x="650" y="523"/>
                    </a:cubicBezTo>
                    <a:cubicBezTo>
                      <a:pt x="650" y="539"/>
                      <a:pt x="660" y="551"/>
                      <a:pt x="674" y="554"/>
                    </a:cubicBezTo>
                    <a:cubicBezTo>
                      <a:pt x="671" y="573"/>
                      <a:pt x="664" y="590"/>
                      <a:pt x="654" y="606"/>
                    </a:cubicBezTo>
                    <a:cubicBezTo>
                      <a:pt x="649" y="603"/>
                      <a:pt x="644" y="602"/>
                      <a:pt x="639" y="602"/>
                    </a:cubicBezTo>
                    <a:cubicBezTo>
                      <a:pt x="622" y="602"/>
                      <a:pt x="607" y="616"/>
                      <a:pt x="607" y="634"/>
                    </a:cubicBezTo>
                    <a:cubicBezTo>
                      <a:pt x="607" y="639"/>
                      <a:pt x="609" y="645"/>
                      <a:pt x="612" y="649"/>
                    </a:cubicBezTo>
                    <a:cubicBezTo>
                      <a:pt x="595" y="661"/>
                      <a:pt x="576" y="670"/>
                      <a:pt x="555" y="674"/>
                    </a:cubicBezTo>
                    <a:cubicBezTo>
                      <a:pt x="552" y="660"/>
                      <a:pt x="539" y="649"/>
                      <a:pt x="524" y="649"/>
                    </a:cubicBezTo>
                    <a:cubicBezTo>
                      <a:pt x="509" y="649"/>
                      <a:pt x="496" y="660"/>
                      <a:pt x="493" y="674"/>
                    </a:cubicBezTo>
                    <a:cubicBezTo>
                      <a:pt x="472" y="670"/>
                      <a:pt x="453" y="661"/>
                      <a:pt x="436" y="650"/>
                    </a:cubicBezTo>
                    <a:cubicBezTo>
                      <a:pt x="439" y="645"/>
                      <a:pt x="441" y="639"/>
                      <a:pt x="441" y="634"/>
                    </a:cubicBezTo>
                    <a:cubicBezTo>
                      <a:pt x="441" y="616"/>
                      <a:pt x="427" y="602"/>
                      <a:pt x="409" y="602"/>
                    </a:cubicBezTo>
                    <a:cubicBezTo>
                      <a:pt x="404" y="602"/>
                      <a:pt x="399" y="603"/>
                      <a:pt x="394" y="606"/>
                    </a:cubicBezTo>
                    <a:cubicBezTo>
                      <a:pt x="384" y="590"/>
                      <a:pt x="377" y="573"/>
                      <a:pt x="373" y="555"/>
                    </a:cubicBezTo>
                    <a:cubicBezTo>
                      <a:pt x="388" y="552"/>
                      <a:pt x="399" y="539"/>
                      <a:pt x="399" y="523"/>
                    </a:cubicBezTo>
                    <a:cubicBezTo>
                      <a:pt x="399" y="508"/>
                      <a:pt x="388" y="495"/>
                      <a:pt x="373" y="492"/>
                    </a:cubicBezTo>
                    <a:close/>
                    <a:moveTo>
                      <a:pt x="524" y="575"/>
                    </a:moveTo>
                    <a:cubicBezTo>
                      <a:pt x="553" y="575"/>
                      <a:pt x="576" y="552"/>
                      <a:pt x="576" y="523"/>
                    </a:cubicBezTo>
                    <a:cubicBezTo>
                      <a:pt x="576" y="495"/>
                      <a:pt x="553" y="472"/>
                      <a:pt x="524" y="472"/>
                    </a:cubicBezTo>
                    <a:cubicBezTo>
                      <a:pt x="495" y="472"/>
                      <a:pt x="472" y="495"/>
                      <a:pt x="472" y="523"/>
                    </a:cubicBezTo>
                    <a:cubicBezTo>
                      <a:pt x="472" y="552"/>
                      <a:pt x="495" y="575"/>
                      <a:pt x="524" y="575"/>
                    </a:cubicBezTo>
                    <a:close/>
                  </a:path>
                </a:pathLst>
              </a:cu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590895" y="4758817"/>
              <a:ext cx="221707" cy="221708"/>
              <a:chOff x="1730384" y="4758817"/>
              <a:chExt cx="221707" cy="22170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30384" y="4758817"/>
                <a:ext cx="221707" cy="221708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4" name="Group 14"/>
              <p:cNvGrpSpPr>
                <a:grpSpLocks noChangeAspect="1"/>
              </p:cNvGrpSpPr>
              <p:nvPr/>
            </p:nvGrpSpPr>
            <p:grpSpPr bwMode="auto">
              <a:xfrm>
                <a:off x="1767228" y="4799225"/>
                <a:ext cx="148019" cy="140892"/>
                <a:chOff x="2503" y="1782"/>
                <a:chExt cx="270" cy="257"/>
              </a:xfrm>
              <a:solidFill>
                <a:schemeClr val="bg1"/>
              </a:solidFill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2558" y="1822"/>
                  <a:ext cx="162" cy="62"/>
                </a:xfrm>
                <a:custGeom>
                  <a:avLst/>
                  <a:gdLst>
                    <a:gd name="T0" fmla="*/ 28 w 434"/>
                    <a:gd name="T1" fmla="*/ 148 h 168"/>
                    <a:gd name="T2" fmla="*/ 167 w 434"/>
                    <a:gd name="T3" fmla="*/ 48 h 168"/>
                    <a:gd name="T4" fmla="*/ 186 w 434"/>
                    <a:gd name="T5" fmla="*/ 51 h 168"/>
                    <a:gd name="T6" fmla="*/ 264 w 434"/>
                    <a:gd name="T7" fmla="*/ 156 h 168"/>
                    <a:gd name="T8" fmla="*/ 298 w 434"/>
                    <a:gd name="T9" fmla="*/ 160 h 168"/>
                    <a:gd name="T10" fmla="*/ 426 w 434"/>
                    <a:gd name="T11" fmla="*/ 65 h 168"/>
                    <a:gd name="T12" fmla="*/ 429 w 434"/>
                    <a:gd name="T13" fmla="*/ 42 h 168"/>
                    <a:gd name="T14" fmla="*/ 406 w 434"/>
                    <a:gd name="T15" fmla="*/ 38 h 168"/>
                    <a:gd name="T16" fmla="*/ 297 w 434"/>
                    <a:gd name="T17" fmla="*/ 120 h 168"/>
                    <a:gd name="T18" fmla="*/ 277 w 434"/>
                    <a:gd name="T19" fmla="*/ 117 h 168"/>
                    <a:gd name="T20" fmla="*/ 196 w 434"/>
                    <a:gd name="T21" fmla="*/ 8 h 168"/>
                    <a:gd name="T22" fmla="*/ 174 w 434"/>
                    <a:gd name="T23" fmla="*/ 5 h 168"/>
                    <a:gd name="T24" fmla="*/ 10 w 434"/>
                    <a:gd name="T25" fmla="*/ 119 h 168"/>
                    <a:gd name="T26" fmla="*/ 5 w 434"/>
                    <a:gd name="T27" fmla="*/ 142 h 168"/>
                    <a:gd name="T28" fmla="*/ 28 w 434"/>
                    <a:gd name="T29" fmla="*/ 14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4" h="168">
                      <a:moveTo>
                        <a:pt x="28" y="148"/>
                      </a:moveTo>
                      <a:cubicBezTo>
                        <a:pt x="167" y="48"/>
                        <a:pt x="167" y="48"/>
                        <a:pt x="167" y="48"/>
                      </a:cubicBezTo>
                      <a:cubicBezTo>
                        <a:pt x="173" y="44"/>
                        <a:pt x="181" y="45"/>
                        <a:pt x="186" y="51"/>
                      </a:cubicBezTo>
                      <a:cubicBezTo>
                        <a:pt x="264" y="156"/>
                        <a:pt x="264" y="156"/>
                        <a:pt x="264" y="156"/>
                      </a:cubicBezTo>
                      <a:cubicBezTo>
                        <a:pt x="272" y="166"/>
                        <a:pt x="288" y="168"/>
                        <a:pt x="298" y="160"/>
                      </a:cubicBezTo>
                      <a:cubicBezTo>
                        <a:pt x="426" y="65"/>
                        <a:pt x="426" y="65"/>
                        <a:pt x="426" y="65"/>
                      </a:cubicBezTo>
                      <a:cubicBezTo>
                        <a:pt x="433" y="59"/>
                        <a:pt x="434" y="49"/>
                        <a:pt x="429" y="42"/>
                      </a:cubicBezTo>
                      <a:cubicBezTo>
                        <a:pt x="423" y="34"/>
                        <a:pt x="413" y="33"/>
                        <a:pt x="406" y="38"/>
                      </a:cubicBezTo>
                      <a:cubicBezTo>
                        <a:pt x="297" y="120"/>
                        <a:pt x="297" y="120"/>
                        <a:pt x="297" y="120"/>
                      </a:cubicBezTo>
                      <a:cubicBezTo>
                        <a:pt x="291" y="125"/>
                        <a:pt x="282" y="123"/>
                        <a:pt x="277" y="117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1" y="2"/>
                        <a:pt x="181" y="0"/>
                        <a:pt x="174" y="5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3" y="124"/>
                        <a:pt x="0" y="134"/>
                        <a:pt x="5" y="142"/>
                      </a:cubicBezTo>
                      <a:cubicBezTo>
                        <a:pt x="9" y="150"/>
                        <a:pt x="20" y="153"/>
                        <a:pt x="28" y="148"/>
                      </a:cubicBez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7" name="Freeform 16"/>
                <p:cNvSpPr>
                  <a:spLocks noEditPoints="1"/>
                </p:cNvSpPr>
                <p:nvPr/>
              </p:nvSpPr>
              <p:spPr bwMode="auto">
                <a:xfrm>
                  <a:off x="2503" y="1782"/>
                  <a:ext cx="270" cy="189"/>
                </a:xfrm>
                <a:custGeom>
                  <a:avLst/>
                  <a:gdLst>
                    <a:gd name="T0" fmla="*/ 709 w 728"/>
                    <a:gd name="T1" fmla="*/ 0 h 509"/>
                    <a:gd name="T2" fmla="*/ 19 w 728"/>
                    <a:gd name="T3" fmla="*/ 0 h 509"/>
                    <a:gd name="T4" fmla="*/ 0 w 728"/>
                    <a:gd name="T5" fmla="*/ 18 h 509"/>
                    <a:gd name="T6" fmla="*/ 19 w 728"/>
                    <a:gd name="T7" fmla="*/ 36 h 509"/>
                    <a:gd name="T8" fmla="*/ 73 w 728"/>
                    <a:gd name="T9" fmla="*/ 36 h 509"/>
                    <a:gd name="T10" fmla="*/ 73 w 728"/>
                    <a:gd name="T11" fmla="*/ 466 h 509"/>
                    <a:gd name="T12" fmla="*/ 117 w 728"/>
                    <a:gd name="T13" fmla="*/ 509 h 509"/>
                    <a:gd name="T14" fmla="*/ 611 w 728"/>
                    <a:gd name="T15" fmla="*/ 509 h 509"/>
                    <a:gd name="T16" fmla="*/ 655 w 728"/>
                    <a:gd name="T17" fmla="*/ 466 h 509"/>
                    <a:gd name="T18" fmla="*/ 655 w 728"/>
                    <a:gd name="T19" fmla="*/ 36 h 509"/>
                    <a:gd name="T20" fmla="*/ 709 w 728"/>
                    <a:gd name="T21" fmla="*/ 36 h 509"/>
                    <a:gd name="T22" fmla="*/ 728 w 728"/>
                    <a:gd name="T23" fmla="*/ 18 h 509"/>
                    <a:gd name="T24" fmla="*/ 709 w 728"/>
                    <a:gd name="T25" fmla="*/ 0 h 509"/>
                    <a:gd name="T26" fmla="*/ 619 w 728"/>
                    <a:gd name="T27" fmla="*/ 466 h 509"/>
                    <a:gd name="T28" fmla="*/ 611 w 728"/>
                    <a:gd name="T29" fmla="*/ 473 h 509"/>
                    <a:gd name="T30" fmla="*/ 117 w 728"/>
                    <a:gd name="T31" fmla="*/ 473 h 509"/>
                    <a:gd name="T32" fmla="*/ 109 w 728"/>
                    <a:gd name="T33" fmla="*/ 466 h 509"/>
                    <a:gd name="T34" fmla="*/ 109 w 728"/>
                    <a:gd name="T35" fmla="*/ 36 h 509"/>
                    <a:gd name="T36" fmla="*/ 619 w 728"/>
                    <a:gd name="T37" fmla="*/ 36 h 509"/>
                    <a:gd name="T38" fmla="*/ 619 w 728"/>
                    <a:gd name="T39" fmla="*/ 466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8" h="509">
                      <a:moveTo>
                        <a:pt x="709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8"/>
                        <a:pt x="0" y="18"/>
                      </a:cubicBezTo>
                      <a:cubicBezTo>
                        <a:pt x="0" y="28"/>
                        <a:pt x="9" y="36"/>
                        <a:pt x="19" y="36"/>
                      </a:cubicBezTo>
                      <a:cubicBezTo>
                        <a:pt x="73" y="36"/>
                        <a:pt x="73" y="36"/>
                        <a:pt x="73" y="36"/>
                      </a:cubicBezTo>
                      <a:cubicBezTo>
                        <a:pt x="73" y="466"/>
                        <a:pt x="73" y="466"/>
                        <a:pt x="73" y="466"/>
                      </a:cubicBezTo>
                      <a:cubicBezTo>
                        <a:pt x="73" y="490"/>
                        <a:pt x="93" y="509"/>
                        <a:pt x="117" y="509"/>
                      </a:cubicBezTo>
                      <a:cubicBezTo>
                        <a:pt x="611" y="509"/>
                        <a:pt x="611" y="509"/>
                        <a:pt x="611" y="509"/>
                      </a:cubicBezTo>
                      <a:cubicBezTo>
                        <a:pt x="635" y="509"/>
                        <a:pt x="655" y="490"/>
                        <a:pt x="655" y="466"/>
                      </a:cubicBezTo>
                      <a:cubicBezTo>
                        <a:pt x="655" y="36"/>
                        <a:pt x="655" y="36"/>
                        <a:pt x="655" y="36"/>
                      </a:cubicBezTo>
                      <a:cubicBezTo>
                        <a:pt x="709" y="36"/>
                        <a:pt x="709" y="36"/>
                        <a:pt x="709" y="36"/>
                      </a:cubicBezTo>
                      <a:cubicBezTo>
                        <a:pt x="719" y="36"/>
                        <a:pt x="728" y="28"/>
                        <a:pt x="728" y="18"/>
                      </a:cubicBezTo>
                      <a:cubicBezTo>
                        <a:pt x="728" y="8"/>
                        <a:pt x="719" y="0"/>
                        <a:pt x="709" y="0"/>
                      </a:cubicBezTo>
                      <a:close/>
                      <a:moveTo>
                        <a:pt x="619" y="466"/>
                      </a:moveTo>
                      <a:cubicBezTo>
                        <a:pt x="619" y="470"/>
                        <a:pt x="615" y="473"/>
                        <a:pt x="611" y="473"/>
                      </a:cubicBezTo>
                      <a:cubicBezTo>
                        <a:pt x="117" y="473"/>
                        <a:pt x="117" y="473"/>
                        <a:pt x="117" y="473"/>
                      </a:cubicBezTo>
                      <a:cubicBezTo>
                        <a:pt x="113" y="473"/>
                        <a:pt x="109" y="470"/>
                        <a:pt x="109" y="466"/>
                      </a:cubicBez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619" y="36"/>
                        <a:pt x="619" y="36"/>
                        <a:pt x="619" y="36"/>
                      </a:cubicBezTo>
                      <a:cubicBezTo>
                        <a:pt x="619" y="466"/>
                        <a:pt x="619" y="466"/>
                        <a:pt x="619" y="466"/>
                      </a:cubicBez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8" name="Freeform 17"/>
                <p:cNvSpPr>
                  <a:spLocks noEditPoints="1"/>
                </p:cNvSpPr>
                <p:nvPr/>
              </p:nvSpPr>
              <p:spPr bwMode="auto">
                <a:xfrm>
                  <a:off x="2536" y="1904"/>
                  <a:ext cx="201" cy="135"/>
                </a:xfrm>
                <a:custGeom>
                  <a:avLst/>
                  <a:gdLst>
                    <a:gd name="T0" fmla="*/ 110 w 539"/>
                    <a:gd name="T1" fmla="*/ 37 h 366"/>
                    <a:gd name="T2" fmla="*/ 365 w 539"/>
                    <a:gd name="T3" fmla="*/ 37 h 366"/>
                    <a:gd name="T4" fmla="*/ 383 w 539"/>
                    <a:gd name="T5" fmla="*/ 19 h 366"/>
                    <a:gd name="T6" fmla="*/ 365 w 539"/>
                    <a:gd name="T7" fmla="*/ 0 h 366"/>
                    <a:gd name="T8" fmla="*/ 110 w 539"/>
                    <a:gd name="T9" fmla="*/ 0 h 366"/>
                    <a:gd name="T10" fmla="*/ 92 w 539"/>
                    <a:gd name="T11" fmla="*/ 19 h 366"/>
                    <a:gd name="T12" fmla="*/ 110 w 539"/>
                    <a:gd name="T13" fmla="*/ 37 h 366"/>
                    <a:gd name="T14" fmla="*/ 438 w 539"/>
                    <a:gd name="T15" fmla="*/ 73 h 366"/>
                    <a:gd name="T16" fmla="*/ 110 w 539"/>
                    <a:gd name="T17" fmla="*/ 73 h 366"/>
                    <a:gd name="T18" fmla="*/ 92 w 539"/>
                    <a:gd name="T19" fmla="*/ 91 h 366"/>
                    <a:gd name="T20" fmla="*/ 110 w 539"/>
                    <a:gd name="T21" fmla="*/ 109 h 366"/>
                    <a:gd name="T22" fmla="*/ 438 w 539"/>
                    <a:gd name="T23" fmla="*/ 109 h 366"/>
                    <a:gd name="T24" fmla="*/ 456 w 539"/>
                    <a:gd name="T25" fmla="*/ 91 h 366"/>
                    <a:gd name="T26" fmla="*/ 438 w 539"/>
                    <a:gd name="T27" fmla="*/ 73 h 366"/>
                    <a:gd name="T28" fmla="*/ 6 w 539"/>
                    <a:gd name="T29" fmla="*/ 335 h 366"/>
                    <a:gd name="T30" fmla="*/ 5 w 539"/>
                    <a:gd name="T31" fmla="*/ 358 h 366"/>
                    <a:gd name="T32" fmla="*/ 30 w 539"/>
                    <a:gd name="T33" fmla="*/ 359 h 366"/>
                    <a:gd name="T34" fmla="*/ 207 w 539"/>
                    <a:gd name="T35" fmla="*/ 182 h 366"/>
                    <a:gd name="T36" fmla="*/ 160 w 539"/>
                    <a:gd name="T37" fmla="*/ 182 h 366"/>
                    <a:gd name="T38" fmla="*/ 6 w 539"/>
                    <a:gd name="T39" fmla="*/ 335 h 366"/>
                    <a:gd name="T40" fmla="*/ 379 w 539"/>
                    <a:gd name="T41" fmla="*/ 182 h 366"/>
                    <a:gd name="T42" fmla="*/ 331 w 539"/>
                    <a:gd name="T43" fmla="*/ 182 h 366"/>
                    <a:gd name="T44" fmla="*/ 508 w 539"/>
                    <a:gd name="T45" fmla="*/ 359 h 366"/>
                    <a:gd name="T46" fmla="*/ 520 w 539"/>
                    <a:gd name="T47" fmla="*/ 364 h 366"/>
                    <a:gd name="T48" fmla="*/ 533 w 539"/>
                    <a:gd name="T49" fmla="*/ 358 h 366"/>
                    <a:gd name="T50" fmla="*/ 532 w 539"/>
                    <a:gd name="T51" fmla="*/ 335 h 366"/>
                    <a:gd name="T52" fmla="*/ 379 w 539"/>
                    <a:gd name="T53" fmla="*/ 18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39" h="366">
                      <a:moveTo>
                        <a:pt x="110" y="37"/>
                      </a:moveTo>
                      <a:cubicBezTo>
                        <a:pt x="365" y="37"/>
                        <a:pt x="365" y="37"/>
                        <a:pt x="365" y="37"/>
                      </a:cubicBezTo>
                      <a:cubicBezTo>
                        <a:pt x="375" y="37"/>
                        <a:pt x="383" y="29"/>
                        <a:pt x="383" y="19"/>
                      </a:cubicBezTo>
                      <a:cubicBezTo>
                        <a:pt x="383" y="9"/>
                        <a:pt x="375" y="0"/>
                        <a:pt x="365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00" y="0"/>
                        <a:pt x="92" y="9"/>
                        <a:pt x="92" y="19"/>
                      </a:cubicBezTo>
                      <a:cubicBezTo>
                        <a:pt x="92" y="29"/>
                        <a:pt x="100" y="37"/>
                        <a:pt x="110" y="37"/>
                      </a:cubicBezTo>
                      <a:close/>
                      <a:moveTo>
                        <a:pt x="438" y="73"/>
                      </a:moveTo>
                      <a:cubicBezTo>
                        <a:pt x="110" y="73"/>
                        <a:pt x="110" y="73"/>
                        <a:pt x="110" y="73"/>
                      </a:cubicBezTo>
                      <a:cubicBezTo>
                        <a:pt x="100" y="73"/>
                        <a:pt x="92" y="81"/>
                        <a:pt x="92" y="91"/>
                      </a:cubicBezTo>
                      <a:cubicBezTo>
                        <a:pt x="92" y="101"/>
                        <a:pt x="100" y="109"/>
                        <a:pt x="110" y="109"/>
                      </a:cubicBezTo>
                      <a:cubicBezTo>
                        <a:pt x="438" y="109"/>
                        <a:pt x="438" y="109"/>
                        <a:pt x="438" y="109"/>
                      </a:cubicBezTo>
                      <a:cubicBezTo>
                        <a:pt x="448" y="109"/>
                        <a:pt x="456" y="101"/>
                        <a:pt x="456" y="91"/>
                      </a:cubicBezTo>
                      <a:cubicBezTo>
                        <a:pt x="456" y="81"/>
                        <a:pt x="448" y="73"/>
                        <a:pt x="438" y="73"/>
                      </a:cubicBezTo>
                      <a:close/>
                      <a:moveTo>
                        <a:pt x="6" y="335"/>
                      </a:moveTo>
                      <a:cubicBezTo>
                        <a:pt x="0" y="341"/>
                        <a:pt x="0" y="351"/>
                        <a:pt x="5" y="358"/>
                      </a:cubicBezTo>
                      <a:cubicBezTo>
                        <a:pt x="11" y="366"/>
                        <a:pt x="23" y="366"/>
                        <a:pt x="30" y="359"/>
                      </a:cubicBezTo>
                      <a:cubicBezTo>
                        <a:pt x="207" y="182"/>
                        <a:pt x="207" y="182"/>
                        <a:pt x="207" y="182"/>
                      </a:cubicBezTo>
                      <a:cubicBezTo>
                        <a:pt x="160" y="182"/>
                        <a:pt x="160" y="182"/>
                        <a:pt x="160" y="182"/>
                      </a:cubicBezTo>
                      <a:lnTo>
                        <a:pt x="6" y="335"/>
                      </a:lnTo>
                      <a:close/>
                      <a:moveTo>
                        <a:pt x="379" y="182"/>
                      </a:moveTo>
                      <a:cubicBezTo>
                        <a:pt x="331" y="182"/>
                        <a:pt x="331" y="182"/>
                        <a:pt x="331" y="182"/>
                      </a:cubicBezTo>
                      <a:cubicBezTo>
                        <a:pt x="508" y="359"/>
                        <a:pt x="508" y="359"/>
                        <a:pt x="508" y="359"/>
                      </a:cubicBezTo>
                      <a:cubicBezTo>
                        <a:pt x="512" y="362"/>
                        <a:pt x="516" y="364"/>
                        <a:pt x="520" y="364"/>
                      </a:cubicBezTo>
                      <a:cubicBezTo>
                        <a:pt x="525" y="364"/>
                        <a:pt x="530" y="362"/>
                        <a:pt x="533" y="358"/>
                      </a:cubicBezTo>
                      <a:cubicBezTo>
                        <a:pt x="539" y="352"/>
                        <a:pt x="538" y="342"/>
                        <a:pt x="532" y="335"/>
                      </a:cubicBezTo>
                      <a:lnTo>
                        <a:pt x="379" y="182"/>
                      </a:lnTo>
                      <a:close/>
                    </a:path>
                  </a:pathLst>
                </a:cu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45" name="组合 44"/>
            <p:cNvGrpSpPr/>
            <p:nvPr/>
          </p:nvGrpSpPr>
          <p:grpSpPr>
            <a:xfrm>
              <a:off x="2068775" y="4758817"/>
              <a:ext cx="221707" cy="221708"/>
              <a:chOff x="2248905" y="4755996"/>
              <a:chExt cx="221707" cy="22170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248905" y="4755996"/>
                <a:ext cx="221707" cy="221708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2292876" y="4796691"/>
                <a:ext cx="133765" cy="143633"/>
              </a:xfrm>
              <a:custGeom>
                <a:avLst/>
                <a:gdLst>
                  <a:gd name="T0" fmla="*/ 133 w 657"/>
                  <a:gd name="T1" fmla="*/ 133 h 707"/>
                  <a:gd name="T2" fmla="*/ 487 w 657"/>
                  <a:gd name="T3" fmla="*/ 133 h 707"/>
                  <a:gd name="T4" fmla="*/ 487 w 657"/>
                  <a:gd name="T5" fmla="*/ 178 h 707"/>
                  <a:gd name="T6" fmla="*/ 133 w 657"/>
                  <a:gd name="T7" fmla="*/ 178 h 707"/>
                  <a:gd name="T8" fmla="*/ 133 w 657"/>
                  <a:gd name="T9" fmla="*/ 133 h 707"/>
                  <a:gd name="T10" fmla="*/ 132 w 657"/>
                  <a:gd name="T11" fmla="*/ 222 h 707"/>
                  <a:gd name="T12" fmla="*/ 485 w 657"/>
                  <a:gd name="T13" fmla="*/ 222 h 707"/>
                  <a:gd name="T14" fmla="*/ 485 w 657"/>
                  <a:gd name="T15" fmla="*/ 266 h 707"/>
                  <a:gd name="T16" fmla="*/ 132 w 657"/>
                  <a:gd name="T17" fmla="*/ 266 h 707"/>
                  <a:gd name="T18" fmla="*/ 132 w 657"/>
                  <a:gd name="T19" fmla="*/ 222 h 707"/>
                  <a:gd name="T20" fmla="*/ 45 w 657"/>
                  <a:gd name="T21" fmla="*/ 44 h 707"/>
                  <a:gd name="T22" fmla="*/ 575 w 657"/>
                  <a:gd name="T23" fmla="*/ 44 h 707"/>
                  <a:gd name="T24" fmla="*/ 575 w 657"/>
                  <a:gd name="T25" fmla="*/ 398 h 707"/>
                  <a:gd name="T26" fmla="*/ 619 w 657"/>
                  <a:gd name="T27" fmla="*/ 398 h 707"/>
                  <a:gd name="T28" fmla="*/ 619 w 657"/>
                  <a:gd name="T29" fmla="*/ 44 h 707"/>
                  <a:gd name="T30" fmla="*/ 575 w 657"/>
                  <a:gd name="T31" fmla="*/ 0 h 707"/>
                  <a:gd name="T32" fmla="*/ 45 w 657"/>
                  <a:gd name="T33" fmla="*/ 0 h 707"/>
                  <a:gd name="T34" fmla="*/ 0 w 657"/>
                  <a:gd name="T35" fmla="*/ 44 h 707"/>
                  <a:gd name="T36" fmla="*/ 0 w 657"/>
                  <a:gd name="T37" fmla="*/ 663 h 707"/>
                  <a:gd name="T38" fmla="*/ 45 w 657"/>
                  <a:gd name="T39" fmla="*/ 707 h 707"/>
                  <a:gd name="T40" fmla="*/ 354 w 657"/>
                  <a:gd name="T41" fmla="*/ 707 h 707"/>
                  <a:gd name="T42" fmla="*/ 354 w 657"/>
                  <a:gd name="T43" fmla="*/ 663 h 707"/>
                  <a:gd name="T44" fmla="*/ 45 w 657"/>
                  <a:gd name="T45" fmla="*/ 663 h 707"/>
                  <a:gd name="T46" fmla="*/ 45 w 657"/>
                  <a:gd name="T47" fmla="*/ 44 h 707"/>
                  <a:gd name="T48" fmla="*/ 133 w 657"/>
                  <a:gd name="T49" fmla="*/ 399 h 707"/>
                  <a:gd name="T50" fmla="*/ 133 w 657"/>
                  <a:gd name="T51" fmla="*/ 443 h 707"/>
                  <a:gd name="T52" fmla="*/ 240 w 657"/>
                  <a:gd name="T53" fmla="*/ 443 h 707"/>
                  <a:gd name="T54" fmla="*/ 247 w 657"/>
                  <a:gd name="T55" fmla="*/ 399 h 707"/>
                  <a:gd name="T56" fmla="*/ 133 w 657"/>
                  <a:gd name="T57" fmla="*/ 399 h 707"/>
                  <a:gd name="T58" fmla="*/ 313 w 657"/>
                  <a:gd name="T59" fmla="*/ 311 h 707"/>
                  <a:gd name="T60" fmla="*/ 132 w 657"/>
                  <a:gd name="T61" fmla="*/ 311 h 707"/>
                  <a:gd name="T62" fmla="*/ 132 w 657"/>
                  <a:gd name="T63" fmla="*/ 355 h 707"/>
                  <a:gd name="T64" fmla="*/ 266 w 657"/>
                  <a:gd name="T65" fmla="*/ 355 h 707"/>
                  <a:gd name="T66" fmla="*/ 313 w 657"/>
                  <a:gd name="T67" fmla="*/ 311 h 707"/>
                  <a:gd name="T68" fmla="*/ 648 w 657"/>
                  <a:gd name="T69" fmla="*/ 666 h 707"/>
                  <a:gd name="T70" fmla="*/ 547 w 657"/>
                  <a:gd name="T71" fmla="*/ 566 h 707"/>
                  <a:gd name="T72" fmla="*/ 584 w 657"/>
                  <a:gd name="T73" fmla="*/ 465 h 707"/>
                  <a:gd name="T74" fmla="*/ 429 w 657"/>
                  <a:gd name="T75" fmla="*/ 311 h 707"/>
                  <a:gd name="T76" fmla="*/ 275 w 657"/>
                  <a:gd name="T77" fmla="*/ 465 h 707"/>
                  <a:gd name="T78" fmla="*/ 429 w 657"/>
                  <a:gd name="T79" fmla="*/ 620 h 707"/>
                  <a:gd name="T80" fmla="*/ 513 w 657"/>
                  <a:gd name="T81" fmla="*/ 595 h 707"/>
                  <a:gd name="T82" fmla="*/ 617 w 657"/>
                  <a:gd name="T83" fmla="*/ 698 h 707"/>
                  <a:gd name="T84" fmla="*/ 648 w 657"/>
                  <a:gd name="T85" fmla="*/ 698 h 707"/>
                  <a:gd name="T86" fmla="*/ 648 w 657"/>
                  <a:gd name="T87" fmla="*/ 666 h 707"/>
                  <a:gd name="T88" fmla="*/ 319 w 657"/>
                  <a:gd name="T89" fmla="*/ 465 h 707"/>
                  <a:gd name="T90" fmla="*/ 429 w 657"/>
                  <a:gd name="T91" fmla="*/ 355 h 707"/>
                  <a:gd name="T92" fmla="*/ 540 w 657"/>
                  <a:gd name="T93" fmla="*/ 465 h 707"/>
                  <a:gd name="T94" fmla="*/ 429 w 657"/>
                  <a:gd name="T95" fmla="*/ 576 h 707"/>
                  <a:gd name="T96" fmla="*/ 319 w 657"/>
                  <a:gd name="T97" fmla="*/ 465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707">
                    <a:moveTo>
                      <a:pt x="133" y="133"/>
                    </a:moveTo>
                    <a:cubicBezTo>
                      <a:pt x="487" y="133"/>
                      <a:pt x="487" y="133"/>
                      <a:pt x="487" y="133"/>
                    </a:cubicBezTo>
                    <a:cubicBezTo>
                      <a:pt x="487" y="178"/>
                      <a:pt x="487" y="178"/>
                      <a:pt x="487" y="178"/>
                    </a:cubicBezTo>
                    <a:cubicBezTo>
                      <a:pt x="133" y="178"/>
                      <a:pt x="133" y="178"/>
                      <a:pt x="133" y="178"/>
                    </a:cubicBezTo>
                    <a:lnTo>
                      <a:pt x="133" y="133"/>
                    </a:lnTo>
                    <a:close/>
                    <a:moveTo>
                      <a:pt x="132" y="222"/>
                    </a:moveTo>
                    <a:cubicBezTo>
                      <a:pt x="485" y="222"/>
                      <a:pt x="485" y="222"/>
                      <a:pt x="485" y="222"/>
                    </a:cubicBezTo>
                    <a:cubicBezTo>
                      <a:pt x="485" y="266"/>
                      <a:pt x="485" y="266"/>
                      <a:pt x="485" y="266"/>
                    </a:cubicBezTo>
                    <a:cubicBezTo>
                      <a:pt x="132" y="266"/>
                      <a:pt x="132" y="266"/>
                      <a:pt x="132" y="266"/>
                    </a:cubicBezTo>
                    <a:lnTo>
                      <a:pt x="132" y="222"/>
                    </a:lnTo>
                    <a:close/>
                    <a:moveTo>
                      <a:pt x="45" y="44"/>
                    </a:moveTo>
                    <a:cubicBezTo>
                      <a:pt x="575" y="44"/>
                      <a:pt x="575" y="44"/>
                      <a:pt x="575" y="44"/>
                    </a:cubicBezTo>
                    <a:cubicBezTo>
                      <a:pt x="575" y="398"/>
                      <a:pt x="575" y="398"/>
                      <a:pt x="575" y="398"/>
                    </a:cubicBezTo>
                    <a:cubicBezTo>
                      <a:pt x="619" y="398"/>
                      <a:pt x="619" y="398"/>
                      <a:pt x="619" y="398"/>
                    </a:cubicBezTo>
                    <a:cubicBezTo>
                      <a:pt x="619" y="44"/>
                      <a:pt x="619" y="44"/>
                      <a:pt x="619" y="44"/>
                    </a:cubicBezTo>
                    <a:cubicBezTo>
                      <a:pt x="619" y="20"/>
                      <a:pt x="599" y="0"/>
                      <a:pt x="57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87"/>
                      <a:pt x="20" y="707"/>
                      <a:pt x="45" y="707"/>
                    </a:cubicBezTo>
                    <a:cubicBezTo>
                      <a:pt x="354" y="707"/>
                      <a:pt x="354" y="707"/>
                      <a:pt x="354" y="707"/>
                    </a:cubicBezTo>
                    <a:cubicBezTo>
                      <a:pt x="354" y="663"/>
                      <a:pt x="354" y="663"/>
                      <a:pt x="354" y="663"/>
                    </a:cubicBezTo>
                    <a:cubicBezTo>
                      <a:pt x="45" y="663"/>
                      <a:pt x="45" y="663"/>
                      <a:pt x="45" y="663"/>
                    </a:cubicBezTo>
                    <a:lnTo>
                      <a:pt x="45" y="44"/>
                    </a:lnTo>
                    <a:close/>
                    <a:moveTo>
                      <a:pt x="133" y="399"/>
                    </a:moveTo>
                    <a:cubicBezTo>
                      <a:pt x="133" y="443"/>
                      <a:pt x="133" y="443"/>
                      <a:pt x="133" y="443"/>
                    </a:cubicBezTo>
                    <a:cubicBezTo>
                      <a:pt x="240" y="443"/>
                      <a:pt x="240" y="443"/>
                      <a:pt x="240" y="443"/>
                    </a:cubicBezTo>
                    <a:cubicBezTo>
                      <a:pt x="240" y="428"/>
                      <a:pt x="242" y="413"/>
                      <a:pt x="247" y="399"/>
                    </a:cubicBezTo>
                    <a:lnTo>
                      <a:pt x="133" y="399"/>
                    </a:lnTo>
                    <a:close/>
                    <a:moveTo>
                      <a:pt x="313" y="311"/>
                    </a:moveTo>
                    <a:cubicBezTo>
                      <a:pt x="132" y="311"/>
                      <a:pt x="132" y="311"/>
                      <a:pt x="132" y="311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266" y="355"/>
                      <a:pt x="266" y="355"/>
                      <a:pt x="266" y="355"/>
                    </a:cubicBezTo>
                    <a:cubicBezTo>
                      <a:pt x="279" y="337"/>
                      <a:pt x="295" y="322"/>
                      <a:pt x="313" y="311"/>
                    </a:cubicBezTo>
                    <a:close/>
                    <a:moveTo>
                      <a:pt x="648" y="666"/>
                    </a:moveTo>
                    <a:cubicBezTo>
                      <a:pt x="547" y="566"/>
                      <a:pt x="547" y="566"/>
                      <a:pt x="547" y="566"/>
                    </a:cubicBezTo>
                    <a:cubicBezTo>
                      <a:pt x="570" y="539"/>
                      <a:pt x="584" y="504"/>
                      <a:pt x="584" y="465"/>
                    </a:cubicBezTo>
                    <a:cubicBezTo>
                      <a:pt x="584" y="380"/>
                      <a:pt x="515" y="311"/>
                      <a:pt x="429" y="311"/>
                    </a:cubicBezTo>
                    <a:cubicBezTo>
                      <a:pt x="344" y="311"/>
                      <a:pt x="275" y="380"/>
                      <a:pt x="275" y="465"/>
                    </a:cubicBezTo>
                    <a:cubicBezTo>
                      <a:pt x="275" y="551"/>
                      <a:pt x="344" y="620"/>
                      <a:pt x="429" y="620"/>
                    </a:cubicBezTo>
                    <a:cubicBezTo>
                      <a:pt x="460" y="620"/>
                      <a:pt x="489" y="611"/>
                      <a:pt x="513" y="595"/>
                    </a:cubicBezTo>
                    <a:cubicBezTo>
                      <a:pt x="617" y="698"/>
                      <a:pt x="617" y="698"/>
                      <a:pt x="617" y="698"/>
                    </a:cubicBezTo>
                    <a:cubicBezTo>
                      <a:pt x="626" y="706"/>
                      <a:pt x="640" y="706"/>
                      <a:pt x="648" y="698"/>
                    </a:cubicBezTo>
                    <a:cubicBezTo>
                      <a:pt x="657" y="689"/>
                      <a:pt x="657" y="675"/>
                      <a:pt x="648" y="666"/>
                    </a:cubicBezTo>
                    <a:close/>
                    <a:moveTo>
                      <a:pt x="319" y="465"/>
                    </a:moveTo>
                    <a:cubicBezTo>
                      <a:pt x="319" y="404"/>
                      <a:pt x="368" y="355"/>
                      <a:pt x="429" y="355"/>
                    </a:cubicBezTo>
                    <a:cubicBezTo>
                      <a:pt x="490" y="355"/>
                      <a:pt x="540" y="404"/>
                      <a:pt x="540" y="465"/>
                    </a:cubicBezTo>
                    <a:cubicBezTo>
                      <a:pt x="540" y="526"/>
                      <a:pt x="490" y="576"/>
                      <a:pt x="429" y="576"/>
                    </a:cubicBezTo>
                    <a:cubicBezTo>
                      <a:pt x="368" y="576"/>
                      <a:pt x="319" y="526"/>
                      <a:pt x="319" y="465"/>
                    </a:cubicBez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</p:grpSp>
      <p:pic>
        <p:nvPicPr>
          <p:cNvPr id="21" name="Picture 1" descr="Снимок экрана 2024-03-10 в 22.31.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25220" y="1839278"/>
            <a:ext cx="10988040" cy="4746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995" y="189865"/>
            <a:ext cx="1004570" cy="100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2701463" y="514871"/>
            <a:ext cx="477982" cy="477982"/>
          </a:xfrm>
          <a:prstGeom prst="ellipse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701463" y="2089382"/>
            <a:ext cx="477982" cy="477982"/>
          </a:xfrm>
          <a:prstGeom prst="ellipse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701463" y="3785813"/>
            <a:ext cx="477982" cy="477982"/>
          </a:xfrm>
          <a:prstGeom prst="ellipse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2" name="熊猫原创"/>
          <p:cNvSpPr/>
          <p:nvPr/>
        </p:nvSpPr>
        <p:spPr>
          <a:xfrm>
            <a:off x="5914390" y="200660"/>
            <a:ext cx="307657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ru-RU" altLang="en-US" sz="1100">
                <a:solidFill>
                  <a:schemeClr val="tx1"/>
                </a:solidFill>
                <a:cs typeface="+mn-ea"/>
                <a:sym typeface="+mn-lt"/>
              </a:rPr>
              <a:t>HomeView qismimizda BANNER, bu dasturda va barcha hamkorlar bilan birgalikdagi yangiliklar va chegirmalarni e’lon qilish uchun AdvertismentView</a:t>
            </a:r>
            <a:endParaRPr lang="ru-RU" altLang="en-US" sz="11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Picture 1" descr="Снимок экрана 2024-05-05 в 20.55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6535" y="-148590"/>
            <a:ext cx="2964180" cy="5603240"/>
          </a:xfrm>
          <a:prstGeom prst="rect">
            <a:avLst/>
          </a:prstGeom>
        </p:spPr>
      </p:pic>
      <p:pic>
        <p:nvPicPr>
          <p:cNvPr id="3" name="Picture 2" descr="Снимок экрана 2024-05-06 в 10.27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20040"/>
            <a:ext cx="2597150" cy="1042035"/>
          </a:xfrm>
          <a:prstGeom prst="rect">
            <a:avLst/>
          </a:prstGeom>
        </p:spPr>
      </p:pic>
      <p:pic>
        <p:nvPicPr>
          <p:cNvPr id="4" name="Picture 3" descr="Снимок экрана 2024-05-06 в 10.30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882140"/>
            <a:ext cx="2616200" cy="866140"/>
          </a:xfrm>
          <a:prstGeom prst="rect">
            <a:avLst/>
          </a:prstGeom>
        </p:spPr>
      </p:pic>
      <p:sp>
        <p:nvSpPr>
          <p:cNvPr id="5" name="熊猫原创"/>
          <p:cNvSpPr/>
          <p:nvPr/>
        </p:nvSpPr>
        <p:spPr>
          <a:xfrm>
            <a:off x="5904865" y="1865630"/>
            <a:ext cx="3076575" cy="8528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ru-RU" altLang="en-US" sz="1100">
                <a:solidFill>
                  <a:schemeClr val="tx1"/>
                </a:solidFill>
                <a:cs typeface="+mn-ea"/>
                <a:sym typeface="+mn-lt"/>
              </a:rPr>
              <a:t>FilterView siz ayni paytda nima xohlashingizga qarab sizning xohishlaringzni aniqligini ko’rsatib sizga taklif tizimi</a:t>
            </a:r>
            <a:endParaRPr lang="ru-RU" altLang="en-US" sz="110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0" name="Picture 19" descr="Снимок экрана 2024-05-06 в 10.33.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440" y="3079115"/>
            <a:ext cx="2597150" cy="1544955"/>
          </a:xfrm>
          <a:prstGeom prst="rect">
            <a:avLst/>
          </a:prstGeom>
        </p:spPr>
      </p:pic>
      <p:sp>
        <p:nvSpPr>
          <p:cNvPr id="21" name="熊猫原创"/>
          <p:cNvSpPr/>
          <p:nvPr/>
        </p:nvSpPr>
        <p:spPr>
          <a:xfrm>
            <a:off x="5950585" y="3344545"/>
            <a:ext cx="3076575" cy="13608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ru-RU" altLang="en-US" sz="1100">
                <a:solidFill>
                  <a:schemeClr val="tx1"/>
                </a:solidFill>
                <a:cs typeface="+mn-ea"/>
                <a:sym typeface="+mn-lt"/>
              </a:rPr>
              <a:t>Restourants, bilamizki har bir insonning sevimli oshxonasi bo’ladi bu bo’lim aynan sizning oshxonagizni o’rganish va ular mahsulotidan doimiy foydalanish imkoniyatini beradi</a:t>
            </a:r>
            <a:endParaRPr lang="ru-RU" altLang="en-US" sz="11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-48000" contrast="-54000"/>
          </a:blip>
          <a:stretch>
            <a:fillRect/>
          </a:stretch>
        </p:blipFill>
        <p:spPr>
          <a:xfrm>
            <a:off x="3089910" y="-1166495"/>
            <a:ext cx="7476490" cy="7476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3090041" cy="5143500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96785" y="326979"/>
            <a:ext cx="385693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en-US" sz="320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方正书宋简体" panose="03000509000000000000" pitchFamily="65" charset="-122"/>
                <a:sym typeface="+mn-lt"/>
              </a:rPr>
              <a:t>Savatcha</a:t>
            </a:r>
            <a:endParaRPr lang="ru-RU" altLang="en-US" sz="320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方正书宋简体" panose="03000509000000000000" pitchFamily="65" charset="-122"/>
              <a:sym typeface="+mn-lt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3196590" y="955040"/>
            <a:ext cx="336042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4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Savat bo’limi sizga yoqishi mumkin bo’lgan taomlaringizni savatga qo’shib, ular ichida muqobil variant uchun buyurtma berishingiz mumkin yoki doimiy buyurtmani yaratish imkonini beradi</a:t>
            </a:r>
            <a:r>
              <a:rPr lang="en-US" altLang="zh-CN" sz="14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endParaRPr lang="en-US" altLang="zh-CN" sz="14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255" y="206025"/>
            <a:ext cx="504497" cy="0"/>
          </a:xfrm>
          <a:prstGeom prst="line">
            <a:avLst/>
          </a:prstGeom>
          <a:ln w="38100">
            <a:solidFill>
              <a:srgbClr val="3A3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Снимок экрана 2024-05-06 в 10.37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" y="-172720"/>
            <a:ext cx="3002915" cy="567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30" y="-172720"/>
            <a:ext cx="3051175" cy="5767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" b="514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6865" y="512445"/>
            <a:ext cx="5854700" cy="4468495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449695" y="1467485"/>
            <a:ext cx="215201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4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Buyurtmalar hisob kitobi</a:t>
            </a:r>
            <a:endParaRPr lang="ru-RU" altLang="en-US" sz="14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 descr="Снимок экрана 2024-05-06 в 10.47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230"/>
            <a:ext cx="3018790" cy="5706745"/>
          </a:xfrm>
          <a:prstGeom prst="rect">
            <a:avLst/>
          </a:prstGeom>
        </p:spPr>
      </p:pic>
      <p:pic>
        <p:nvPicPr>
          <p:cNvPr id="3" name="Picture 2" descr="Снимок экрана 2024-05-06 в 10.51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90" y="1706880"/>
            <a:ext cx="2506980" cy="297561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Right Arrow 9"/>
          <p:cNvSpPr/>
          <p:nvPr/>
        </p:nvSpPr>
        <p:spPr>
          <a:xfrm>
            <a:off x="2078355" y="2886710"/>
            <a:ext cx="1229360" cy="2571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462530" y="832485"/>
            <a:ext cx="1086485" cy="17843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矩形 8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2941320" y="1410970"/>
            <a:ext cx="355790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ru-RU" altLang="en-US" sz="14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Buyurtmani qayerda ekanligini kuzatish</a:t>
            </a:r>
            <a:endParaRPr lang="ru-RU" altLang="en-US" sz="14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13" name="Picture 12" descr="Снимок экрана 2024-05-06 в 10.55.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85" y="1824990"/>
            <a:ext cx="2197100" cy="275018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4" name="Right Arrow 13"/>
          <p:cNvSpPr/>
          <p:nvPr/>
        </p:nvSpPr>
        <p:spPr>
          <a:xfrm>
            <a:off x="2462530" y="1773555"/>
            <a:ext cx="3773805" cy="10795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 descr="2024-05-06 10.58.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05" y="593725"/>
            <a:ext cx="2151380" cy="87376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090041" cy="5143500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Снимок экрана 2024-05-06 в 10.59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8760" y="-71755"/>
            <a:ext cx="2922905" cy="5525135"/>
          </a:xfrm>
          <a:prstGeom prst="rect">
            <a:avLst/>
          </a:prstGeom>
        </p:spPr>
      </p:pic>
      <p:pic>
        <p:nvPicPr>
          <p:cNvPr id="3" name="Picture 2" descr="Снимок экрана 2024-05-06 в 10.59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55" y="-71755"/>
            <a:ext cx="2922905" cy="5525135"/>
          </a:xfrm>
          <a:prstGeom prst="rect">
            <a:avLst/>
          </a:prstGeom>
        </p:spPr>
      </p:pic>
      <p:pic>
        <p:nvPicPr>
          <p:cNvPr id="7" name="Picture 6" descr="Снимок экрана 2024-05-06 в 11.00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0" y="-71755"/>
            <a:ext cx="2922905" cy="5525135"/>
          </a:xfrm>
          <a:prstGeom prst="rect">
            <a:avLst/>
          </a:prstGeom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675755" y="2051685"/>
            <a:ext cx="2152015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ru-RU" altLang="en-US" sz="1400">
                <a:solidFill>
                  <a:schemeClr val="tx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O’nline to’lov tizimi va uning uchun CashBack</a:t>
            </a:r>
            <a:endParaRPr lang="ru-RU" altLang="en-US" sz="1400">
              <a:solidFill>
                <a:schemeClr val="tx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3172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熊猫原创"/>
          <p:cNvSpPr/>
          <p:nvPr/>
        </p:nvSpPr>
        <p:spPr>
          <a:xfrm>
            <a:off x="375174" y="38272"/>
            <a:ext cx="1478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3600">
                <a:solidFill>
                  <a:schemeClr val="bg1"/>
                </a:solidFill>
                <a:latin typeface="+mj-lt"/>
              </a:rPr>
              <a:t>Profile</a:t>
            </a:r>
            <a:endParaRPr lang="ru-RU" altLang="zh-CN" sz="36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8" name="Group 112"/>
          <p:cNvGrpSpPr/>
          <p:nvPr/>
        </p:nvGrpSpPr>
        <p:grpSpPr>
          <a:xfrm>
            <a:off x="2326434" y="3301373"/>
            <a:ext cx="185190" cy="17349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314820" y="2036841"/>
            <a:ext cx="184874" cy="184874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4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pic>
        <p:nvPicPr>
          <p:cNvPr id="2" name="Picture 1" descr="Снимок экрана 2024-05-06 в 11.02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3830" y="488315"/>
            <a:ext cx="2651760" cy="5012690"/>
          </a:xfrm>
          <a:prstGeom prst="rect">
            <a:avLst/>
          </a:prstGeom>
        </p:spPr>
      </p:pic>
      <p:pic>
        <p:nvPicPr>
          <p:cNvPr id="3" name="Picture 2" descr="Снимок экрана 2024-05-06 в 11.07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0" y="1027430"/>
            <a:ext cx="2863215" cy="1847215"/>
          </a:xfrm>
          <a:prstGeom prst="rect">
            <a:avLst/>
          </a:prstGeom>
        </p:spPr>
      </p:pic>
      <p:pic>
        <p:nvPicPr>
          <p:cNvPr id="5" name="Picture 4" descr="Снимок экрана 2024-05-06 в 11.07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425" y="3324225"/>
            <a:ext cx="2687320" cy="1125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 descr="Снимок экрана 2024-05-06 в 11.07.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30" y="1027430"/>
            <a:ext cx="2688590" cy="1823085"/>
          </a:xfrm>
          <a:prstGeom prst="rect">
            <a:avLst/>
          </a:prstGeom>
        </p:spPr>
      </p:pic>
      <p:pic>
        <p:nvPicPr>
          <p:cNvPr id="8" name="Picture 7" descr="Снимок экрана 2024-05-06 в 11.08.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035" y="3301365"/>
            <a:ext cx="250698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100" y="776605"/>
            <a:ext cx="2484755" cy="423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122295" y="776605"/>
            <a:ext cx="2673985" cy="423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41720" y="777240"/>
            <a:ext cx="2673985" cy="4234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3172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熊猫原创"/>
          <p:cNvSpPr/>
          <p:nvPr/>
        </p:nvSpPr>
        <p:spPr>
          <a:xfrm>
            <a:off x="291989" y="131617"/>
            <a:ext cx="1478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zh-CN" sz="3600">
                <a:solidFill>
                  <a:schemeClr val="bg1"/>
                </a:solidFill>
                <a:latin typeface="+mj-lt"/>
              </a:rPr>
              <a:t>Profile</a:t>
            </a:r>
            <a:endParaRPr lang="ru-RU" altLang="zh-CN" sz="3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Снимок экрана 2024-05-06 в 11.11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683260"/>
            <a:ext cx="2453640" cy="4638040"/>
          </a:xfrm>
          <a:prstGeom prst="rect">
            <a:avLst/>
          </a:prstGeom>
        </p:spPr>
      </p:pic>
      <p:pic>
        <p:nvPicPr>
          <p:cNvPr id="6" name="Picture 5" descr="/Users/ahmadjonov/Desktop/Снимок экрана 2024-05-06 в 11.11.41.pngСнимок экрана 2024-05-06 в 11.11.4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8655" y="683578"/>
            <a:ext cx="2453640" cy="4637405"/>
          </a:xfrm>
          <a:prstGeom prst="rect">
            <a:avLst/>
          </a:prstGeom>
        </p:spPr>
      </p:pic>
      <p:pic>
        <p:nvPicPr>
          <p:cNvPr id="8" name="Picture 7" descr="/Users/ahmadjonov/Desktop/Снимок экрана 2024-05-06 в 11.11.54.pngСнимок экрана 2024-05-06 в 11.11.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89345" y="683578"/>
            <a:ext cx="2453640" cy="4637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0000"/>
            </a:gs>
            <a:gs pos="39000">
              <a:srgbClr val="760303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5612" y="2403585"/>
            <a:ext cx="524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3200">
                <a:solidFill>
                  <a:schemeClr val="bg1"/>
                </a:solidFill>
                <a:latin typeface="Arial" panose="020B0604020202020204"/>
                <a:ea typeface="Microsoft YaHei" panose="020B0503020204020204" pitchFamily="34" charset="-122"/>
              </a:rPr>
              <a:t>Thank You For Watching</a:t>
            </a:r>
            <a:endParaRPr lang="en-US" altLang="zh-CN" sz="3200">
              <a:solidFill>
                <a:schemeClr val="bg1"/>
              </a:solidFill>
              <a:latin typeface="Arial" panose="020B0604020202020204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612" y="2988360"/>
            <a:ext cx="485289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en-US" sz="1050">
                <a:solidFill>
                  <a:schemeClr val="bg1"/>
                </a:solidFill>
              </a:rPr>
              <a:t>H</a:t>
            </a:r>
            <a:r>
              <a:rPr lang="en-US" altLang="zh-CN" sz="1050">
                <a:solidFill>
                  <a:schemeClr val="bg1"/>
                </a:solidFill>
              </a:rPr>
              <a:t>ar bir muvaffaqiyatli tashabbus ortida fidoyilik, qat'iyat va qat'iyatlilik tarixi yotadi</a:t>
            </a:r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5785" y="1170305"/>
            <a:ext cx="48533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ru-RU" altLang="en-US" sz="8000">
                <a:solidFill>
                  <a:schemeClr val="bg1"/>
                </a:solidFill>
                <a:latin typeface="Arial" panose="020B0604020202020204"/>
                <a:ea typeface="Microsoft YaHei" panose="020B0503020204020204" pitchFamily="34" charset="-122"/>
              </a:rPr>
              <a:t>THANK</a:t>
            </a:r>
            <a:endParaRPr lang="ru-RU" altLang="en-US" sz="8000">
              <a:solidFill>
                <a:schemeClr val="bg1"/>
              </a:solidFill>
              <a:latin typeface="Arial" panose="020B0604020202020204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5612" y="245940"/>
            <a:ext cx="1503163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</a:rPr>
              <a:t>Kuchli Mehnat</a:t>
            </a:r>
            <a:endParaRPr lang="ru-RU" altLang="zh-CN" sz="1050">
              <a:solidFill>
                <a:schemeClr val="bg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21230" y="237455"/>
            <a:ext cx="1503163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en-US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  <a:sym typeface="+mn-lt"/>
              </a:rPr>
              <a:t>Kuchli yondashuv</a:t>
            </a:r>
            <a:endParaRPr lang="ru-RU" altLang="en-US" sz="1050">
              <a:solidFill>
                <a:schemeClr val="bg1"/>
              </a:solidFill>
              <a:latin typeface="+mj-lt"/>
              <a:ea typeface="方正书宋简体" panose="03000509000000000000" pitchFamily="65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45207" y="242406"/>
            <a:ext cx="197370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en-US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  <a:sym typeface="+mn-lt"/>
              </a:rPr>
              <a:t>Kuchli zakovat</a:t>
            </a:r>
            <a:endParaRPr lang="ru-RU" altLang="en-US" sz="1050">
              <a:solidFill>
                <a:schemeClr val="bg1"/>
              </a:solidFill>
              <a:latin typeface="+mj-lt"/>
              <a:ea typeface="方正书宋简体" panose="03000509000000000000" pitchFamily="65" charset="-122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33035" y="234315"/>
            <a:ext cx="102806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en-US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  <a:sym typeface="+mn-lt"/>
              </a:rPr>
              <a:t>Kuchli Loyiha</a:t>
            </a:r>
            <a:r>
              <a:rPr lang="en-US" altLang="zh-CN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  <a:sym typeface="+mn-lt"/>
              </a:rPr>
              <a:t> </a:t>
            </a:r>
            <a:endParaRPr lang="en-US" altLang="zh-CN" sz="1050">
              <a:solidFill>
                <a:schemeClr val="bg1"/>
              </a:solidFill>
              <a:latin typeface="+mj-lt"/>
              <a:ea typeface="方正书宋简体" panose="03000509000000000000" pitchFamily="65" charset="-122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15971" y="368260"/>
            <a:ext cx="173182" cy="103909"/>
            <a:chOff x="4637809" y="654453"/>
            <a:chExt cx="173182" cy="103909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637809" y="654453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637809" y="706407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637809" y="758362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8877493" y="1378528"/>
            <a:ext cx="0" cy="1115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8776257" y="2631931"/>
            <a:ext cx="225792" cy="311005"/>
            <a:chOff x="3077" y="690"/>
            <a:chExt cx="522" cy="719"/>
          </a:xfrm>
          <a:solidFill>
            <a:schemeClr val="bg1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3077" y="690"/>
              <a:ext cx="522" cy="719"/>
            </a:xfrm>
            <a:custGeom>
              <a:avLst/>
              <a:gdLst>
                <a:gd name="T0" fmla="*/ 234 w 426"/>
                <a:gd name="T1" fmla="*/ 591 h 591"/>
                <a:gd name="T2" fmla="*/ 192 w 426"/>
                <a:gd name="T3" fmla="*/ 591 h 591"/>
                <a:gd name="T4" fmla="*/ 0 w 426"/>
                <a:gd name="T5" fmla="*/ 400 h 591"/>
                <a:gd name="T6" fmla="*/ 0 w 426"/>
                <a:gd name="T7" fmla="*/ 191 h 591"/>
                <a:gd name="T8" fmla="*/ 192 w 426"/>
                <a:gd name="T9" fmla="*/ 0 h 591"/>
                <a:gd name="T10" fmla="*/ 234 w 426"/>
                <a:gd name="T11" fmla="*/ 0 h 591"/>
                <a:gd name="T12" fmla="*/ 426 w 426"/>
                <a:gd name="T13" fmla="*/ 191 h 591"/>
                <a:gd name="T14" fmla="*/ 426 w 426"/>
                <a:gd name="T15" fmla="*/ 400 h 591"/>
                <a:gd name="T16" fmla="*/ 234 w 426"/>
                <a:gd name="T17" fmla="*/ 591 h 591"/>
                <a:gd name="T18" fmla="*/ 192 w 426"/>
                <a:gd name="T19" fmla="*/ 51 h 591"/>
                <a:gd name="T20" fmla="*/ 51 w 426"/>
                <a:gd name="T21" fmla="*/ 191 h 591"/>
                <a:gd name="T22" fmla="*/ 51 w 426"/>
                <a:gd name="T23" fmla="*/ 400 h 591"/>
                <a:gd name="T24" fmla="*/ 192 w 426"/>
                <a:gd name="T25" fmla="*/ 540 h 591"/>
                <a:gd name="T26" fmla="*/ 234 w 426"/>
                <a:gd name="T27" fmla="*/ 540 h 591"/>
                <a:gd name="T28" fmla="*/ 375 w 426"/>
                <a:gd name="T29" fmla="*/ 400 h 591"/>
                <a:gd name="T30" fmla="*/ 375 w 426"/>
                <a:gd name="T31" fmla="*/ 191 h 591"/>
                <a:gd name="T32" fmla="*/ 234 w 426"/>
                <a:gd name="T33" fmla="*/ 51 h 591"/>
                <a:gd name="T34" fmla="*/ 192 w 426"/>
                <a:gd name="T35" fmla="*/ 5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6" h="591">
                  <a:moveTo>
                    <a:pt x="234" y="591"/>
                  </a:moveTo>
                  <a:cubicBezTo>
                    <a:pt x="192" y="591"/>
                    <a:pt x="192" y="591"/>
                    <a:pt x="192" y="591"/>
                  </a:cubicBezTo>
                  <a:cubicBezTo>
                    <a:pt x="86" y="591"/>
                    <a:pt x="0" y="505"/>
                    <a:pt x="0" y="40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340" y="0"/>
                    <a:pt x="426" y="86"/>
                    <a:pt x="426" y="191"/>
                  </a:cubicBezTo>
                  <a:cubicBezTo>
                    <a:pt x="426" y="400"/>
                    <a:pt x="426" y="400"/>
                    <a:pt x="426" y="400"/>
                  </a:cubicBezTo>
                  <a:cubicBezTo>
                    <a:pt x="426" y="505"/>
                    <a:pt x="340" y="591"/>
                    <a:pt x="234" y="591"/>
                  </a:cubicBezTo>
                  <a:close/>
                  <a:moveTo>
                    <a:pt x="192" y="51"/>
                  </a:moveTo>
                  <a:cubicBezTo>
                    <a:pt x="114" y="51"/>
                    <a:pt x="51" y="114"/>
                    <a:pt x="51" y="191"/>
                  </a:cubicBezTo>
                  <a:cubicBezTo>
                    <a:pt x="51" y="400"/>
                    <a:pt x="51" y="400"/>
                    <a:pt x="51" y="400"/>
                  </a:cubicBezTo>
                  <a:cubicBezTo>
                    <a:pt x="51" y="477"/>
                    <a:pt x="114" y="540"/>
                    <a:pt x="192" y="540"/>
                  </a:cubicBezTo>
                  <a:cubicBezTo>
                    <a:pt x="234" y="540"/>
                    <a:pt x="234" y="540"/>
                    <a:pt x="234" y="540"/>
                  </a:cubicBezTo>
                  <a:cubicBezTo>
                    <a:pt x="312" y="540"/>
                    <a:pt x="375" y="477"/>
                    <a:pt x="375" y="400"/>
                  </a:cubicBezTo>
                  <a:cubicBezTo>
                    <a:pt x="375" y="191"/>
                    <a:pt x="375" y="191"/>
                    <a:pt x="375" y="191"/>
                  </a:cubicBezTo>
                  <a:cubicBezTo>
                    <a:pt x="375" y="114"/>
                    <a:pt x="312" y="51"/>
                    <a:pt x="234" y="51"/>
                  </a:cubicBezTo>
                  <a:lnTo>
                    <a:pt x="19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3306" y="816"/>
              <a:ext cx="62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95026" y="4847949"/>
            <a:ext cx="1516258" cy="206806"/>
            <a:chOff x="635133" y="4758817"/>
            <a:chExt cx="1655349" cy="225777"/>
          </a:xfrm>
        </p:grpSpPr>
        <p:grpSp>
          <p:nvGrpSpPr>
            <p:cNvPr id="29" name="组合 28"/>
            <p:cNvGrpSpPr/>
            <p:nvPr/>
          </p:nvGrpSpPr>
          <p:grpSpPr>
            <a:xfrm>
              <a:off x="635133" y="4758817"/>
              <a:ext cx="221707" cy="221708"/>
              <a:chOff x="635133" y="4758817"/>
              <a:chExt cx="221707" cy="221708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635133" y="4758817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3" name="Group 4"/>
              <p:cNvGrpSpPr>
                <a:grpSpLocks noChangeAspect="1"/>
              </p:cNvGrpSpPr>
              <p:nvPr/>
            </p:nvGrpSpPr>
            <p:grpSpPr bwMode="auto">
              <a:xfrm>
                <a:off x="672524" y="4804589"/>
                <a:ext cx="150212" cy="128831"/>
                <a:chOff x="504" y="1763"/>
                <a:chExt cx="274" cy="235"/>
              </a:xfrm>
              <a:solidFill>
                <a:schemeClr val="bg1"/>
              </a:solidFill>
            </p:grpSpPr>
            <p:sp>
              <p:nvSpPr>
                <p:cNvPr id="44" name="Freeform 5"/>
                <p:cNvSpPr/>
                <p:nvPr/>
              </p:nvSpPr>
              <p:spPr bwMode="auto">
                <a:xfrm>
                  <a:off x="504" y="1781"/>
                  <a:ext cx="80" cy="177"/>
                </a:xfrm>
                <a:custGeom>
                  <a:avLst/>
                  <a:gdLst>
                    <a:gd name="T0" fmla="*/ 183 w 204"/>
                    <a:gd name="T1" fmla="*/ 229 h 452"/>
                    <a:gd name="T2" fmla="*/ 170 w 204"/>
                    <a:gd name="T3" fmla="*/ 196 h 452"/>
                    <a:gd name="T4" fmla="*/ 125 w 204"/>
                    <a:gd name="T5" fmla="*/ 127 h 452"/>
                    <a:gd name="T6" fmla="*/ 182 w 204"/>
                    <a:gd name="T7" fmla="*/ 52 h 452"/>
                    <a:gd name="T8" fmla="*/ 200 w 204"/>
                    <a:gd name="T9" fmla="*/ 21 h 452"/>
                    <a:gd name="T10" fmla="*/ 171 w 204"/>
                    <a:gd name="T11" fmla="*/ 3 h 452"/>
                    <a:gd name="T12" fmla="*/ 75 w 204"/>
                    <a:gd name="T13" fmla="*/ 127 h 452"/>
                    <a:gd name="T14" fmla="*/ 108 w 204"/>
                    <a:gd name="T15" fmla="*/ 211 h 452"/>
                    <a:gd name="T16" fmla="*/ 0 w 204"/>
                    <a:gd name="T17" fmla="*/ 388 h 452"/>
                    <a:gd name="T18" fmla="*/ 0 w 204"/>
                    <a:gd name="T19" fmla="*/ 427 h 452"/>
                    <a:gd name="T20" fmla="*/ 25 w 204"/>
                    <a:gd name="T21" fmla="*/ 452 h 452"/>
                    <a:gd name="T22" fmla="*/ 50 w 204"/>
                    <a:gd name="T23" fmla="*/ 427 h 452"/>
                    <a:gd name="T24" fmla="*/ 50 w 204"/>
                    <a:gd name="T25" fmla="*/ 388 h 452"/>
                    <a:gd name="T26" fmla="*/ 163 w 204"/>
                    <a:gd name="T27" fmla="*/ 244 h 452"/>
                    <a:gd name="T28" fmla="*/ 183 w 204"/>
                    <a:gd name="T29" fmla="*/ 229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4" h="452">
                      <a:moveTo>
                        <a:pt x="183" y="229"/>
                      </a:moveTo>
                      <a:cubicBezTo>
                        <a:pt x="188" y="216"/>
                        <a:pt x="182" y="202"/>
                        <a:pt x="170" y="196"/>
                      </a:cubicBezTo>
                      <a:cubicBezTo>
                        <a:pt x="142" y="184"/>
                        <a:pt x="125" y="157"/>
                        <a:pt x="125" y="127"/>
                      </a:cubicBezTo>
                      <a:cubicBezTo>
                        <a:pt x="125" y="93"/>
                        <a:pt x="149" y="60"/>
                        <a:pt x="182" y="52"/>
                      </a:cubicBezTo>
                      <a:cubicBezTo>
                        <a:pt x="196" y="48"/>
                        <a:pt x="204" y="34"/>
                        <a:pt x="200" y="21"/>
                      </a:cubicBezTo>
                      <a:cubicBezTo>
                        <a:pt x="197" y="8"/>
                        <a:pt x="184" y="0"/>
                        <a:pt x="171" y="3"/>
                      </a:cubicBezTo>
                      <a:cubicBezTo>
                        <a:pt x="114" y="16"/>
                        <a:pt x="75" y="69"/>
                        <a:pt x="75" y="127"/>
                      </a:cubicBezTo>
                      <a:cubicBezTo>
                        <a:pt x="75" y="159"/>
                        <a:pt x="87" y="189"/>
                        <a:pt x="108" y="211"/>
                      </a:cubicBezTo>
                      <a:cubicBezTo>
                        <a:pt x="41" y="245"/>
                        <a:pt x="0" y="313"/>
                        <a:pt x="0" y="388"/>
                      </a:cubicBezTo>
                      <a:cubicBezTo>
                        <a:pt x="0" y="427"/>
                        <a:pt x="0" y="427"/>
                        <a:pt x="0" y="427"/>
                      </a:cubicBezTo>
                      <a:cubicBezTo>
                        <a:pt x="0" y="440"/>
                        <a:pt x="11" y="452"/>
                        <a:pt x="25" y="452"/>
                      </a:cubicBezTo>
                      <a:cubicBezTo>
                        <a:pt x="39" y="452"/>
                        <a:pt x="50" y="440"/>
                        <a:pt x="50" y="427"/>
                      </a:cubicBezTo>
                      <a:cubicBezTo>
                        <a:pt x="50" y="388"/>
                        <a:pt x="50" y="388"/>
                        <a:pt x="50" y="388"/>
                      </a:cubicBezTo>
                      <a:cubicBezTo>
                        <a:pt x="50" y="319"/>
                        <a:pt x="97" y="260"/>
                        <a:pt x="163" y="244"/>
                      </a:cubicBezTo>
                      <a:cubicBezTo>
                        <a:pt x="172" y="242"/>
                        <a:pt x="179" y="237"/>
                        <a:pt x="183" y="2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5" name="Freeform 6"/>
                <p:cNvSpPr>
                  <a:spLocks noEditPoints="1"/>
                </p:cNvSpPr>
                <p:nvPr/>
              </p:nvSpPr>
              <p:spPr bwMode="auto">
                <a:xfrm>
                  <a:off x="543" y="1763"/>
                  <a:ext cx="196" cy="235"/>
                </a:xfrm>
                <a:custGeom>
                  <a:avLst/>
                  <a:gdLst>
                    <a:gd name="T0" fmla="*/ 343 w 500"/>
                    <a:gd name="T1" fmla="*/ 268 h 600"/>
                    <a:gd name="T2" fmla="*/ 400 w 500"/>
                    <a:gd name="T3" fmla="*/ 150 h 600"/>
                    <a:gd name="T4" fmla="*/ 250 w 500"/>
                    <a:gd name="T5" fmla="*/ 0 h 600"/>
                    <a:gd name="T6" fmla="*/ 100 w 500"/>
                    <a:gd name="T7" fmla="*/ 150 h 600"/>
                    <a:gd name="T8" fmla="*/ 158 w 500"/>
                    <a:gd name="T9" fmla="*/ 268 h 600"/>
                    <a:gd name="T10" fmla="*/ 0 w 500"/>
                    <a:gd name="T11" fmla="*/ 526 h 600"/>
                    <a:gd name="T12" fmla="*/ 0 w 500"/>
                    <a:gd name="T13" fmla="*/ 600 h 600"/>
                    <a:gd name="T14" fmla="*/ 500 w 500"/>
                    <a:gd name="T15" fmla="*/ 600 h 600"/>
                    <a:gd name="T16" fmla="*/ 500 w 500"/>
                    <a:gd name="T17" fmla="*/ 526 h 600"/>
                    <a:gd name="T18" fmla="*/ 343 w 500"/>
                    <a:gd name="T19" fmla="*/ 268 h 600"/>
                    <a:gd name="T20" fmla="*/ 150 w 500"/>
                    <a:gd name="T21" fmla="*/ 150 h 600"/>
                    <a:gd name="T22" fmla="*/ 253 w 500"/>
                    <a:gd name="T23" fmla="*/ 54 h 600"/>
                    <a:gd name="T24" fmla="*/ 350 w 500"/>
                    <a:gd name="T25" fmla="*/ 150 h 600"/>
                    <a:gd name="T26" fmla="*/ 247 w 500"/>
                    <a:gd name="T27" fmla="*/ 247 h 600"/>
                    <a:gd name="T28" fmla="*/ 150 w 500"/>
                    <a:gd name="T29" fmla="*/ 150 h 600"/>
                    <a:gd name="T30" fmla="*/ 450 w 500"/>
                    <a:gd name="T31" fmla="*/ 551 h 600"/>
                    <a:gd name="T32" fmla="*/ 50 w 500"/>
                    <a:gd name="T33" fmla="*/ 551 h 600"/>
                    <a:gd name="T34" fmla="*/ 50 w 500"/>
                    <a:gd name="T35" fmla="*/ 526 h 600"/>
                    <a:gd name="T36" fmla="*/ 250 w 500"/>
                    <a:gd name="T37" fmla="*/ 300 h 600"/>
                    <a:gd name="T38" fmla="*/ 450 w 500"/>
                    <a:gd name="T39" fmla="*/ 526 h 600"/>
                    <a:gd name="T40" fmla="*/ 450 w 500"/>
                    <a:gd name="T41" fmla="*/ 551 h 600"/>
                    <a:gd name="T42" fmla="*/ 450 w 500"/>
                    <a:gd name="T43" fmla="*/ 551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0" h="600">
                      <a:moveTo>
                        <a:pt x="343" y="268"/>
                      </a:moveTo>
                      <a:cubicBezTo>
                        <a:pt x="379" y="240"/>
                        <a:pt x="400" y="196"/>
                        <a:pt x="400" y="150"/>
                      </a:cubicBezTo>
                      <a:cubicBezTo>
                        <a:pt x="400" y="68"/>
                        <a:pt x="333" y="0"/>
                        <a:pt x="250" y="0"/>
                      </a:cubicBezTo>
                      <a:cubicBezTo>
                        <a:pt x="167" y="0"/>
                        <a:pt x="100" y="68"/>
                        <a:pt x="100" y="150"/>
                      </a:cubicBezTo>
                      <a:cubicBezTo>
                        <a:pt x="100" y="198"/>
                        <a:pt x="123" y="241"/>
                        <a:pt x="158" y="268"/>
                      </a:cubicBezTo>
                      <a:cubicBezTo>
                        <a:pt x="66" y="305"/>
                        <a:pt x="0" y="420"/>
                        <a:pt x="0" y="526"/>
                      </a:cubicBezTo>
                      <a:cubicBezTo>
                        <a:pt x="0" y="600"/>
                        <a:pt x="0" y="600"/>
                        <a:pt x="0" y="600"/>
                      </a:cubicBezTo>
                      <a:cubicBezTo>
                        <a:pt x="500" y="600"/>
                        <a:pt x="500" y="600"/>
                        <a:pt x="500" y="600"/>
                      </a:cubicBezTo>
                      <a:cubicBezTo>
                        <a:pt x="500" y="526"/>
                        <a:pt x="500" y="526"/>
                        <a:pt x="500" y="526"/>
                      </a:cubicBezTo>
                      <a:cubicBezTo>
                        <a:pt x="500" y="420"/>
                        <a:pt x="435" y="305"/>
                        <a:pt x="343" y="268"/>
                      </a:cubicBezTo>
                      <a:close/>
                      <a:moveTo>
                        <a:pt x="150" y="150"/>
                      </a:moveTo>
                      <a:cubicBezTo>
                        <a:pt x="152" y="95"/>
                        <a:pt x="198" y="52"/>
                        <a:pt x="253" y="54"/>
                      </a:cubicBezTo>
                      <a:cubicBezTo>
                        <a:pt x="306" y="55"/>
                        <a:pt x="348" y="98"/>
                        <a:pt x="350" y="150"/>
                      </a:cubicBezTo>
                      <a:cubicBezTo>
                        <a:pt x="348" y="206"/>
                        <a:pt x="302" y="249"/>
                        <a:pt x="247" y="247"/>
                      </a:cubicBezTo>
                      <a:cubicBezTo>
                        <a:pt x="194" y="246"/>
                        <a:pt x="152" y="203"/>
                        <a:pt x="150" y="150"/>
                      </a:cubicBezTo>
                      <a:close/>
                      <a:moveTo>
                        <a:pt x="450" y="551"/>
                      </a:moveTo>
                      <a:cubicBezTo>
                        <a:pt x="50" y="551"/>
                        <a:pt x="50" y="551"/>
                        <a:pt x="50" y="551"/>
                      </a:cubicBezTo>
                      <a:cubicBezTo>
                        <a:pt x="50" y="526"/>
                        <a:pt x="50" y="526"/>
                        <a:pt x="50" y="526"/>
                      </a:cubicBezTo>
                      <a:cubicBezTo>
                        <a:pt x="50" y="415"/>
                        <a:pt x="140" y="300"/>
                        <a:pt x="250" y="300"/>
                      </a:cubicBezTo>
                      <a:cubicBezTo>
                        <a:pt x="360" y="300"/>
                        <a:pt x="450" y="415"/>
                        <a:pt x="450" y="526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6" name="Freeform 7"/>
                <p:cNvSpPr/>
                <p:nvPr/>
              </p:nvSpPr>
              <p:spPr bwMode="auto">
                <a:xfrm>
                  <a:off x="699" y="1781"/>
                  <a:ext cx="79" cy="177"/>
                </a:xfrm>
                <a:custGeom>
                  <a:avLst/>
                  <a:gdLst>
                    <a:gd name="T0" fmla="*/ 94 w 201"/>
                    <a:gd name="T1" fmla="*/ 211 h 452"/>
                    <a:gd name="T2" fmla="*/ 126 w 201"/>
                    <a:gd name="T3" fmla="*/ 127 h 452"/>
                    <a:gd name="T4" fmla="*/ 34 w 201"/>
                    <a:gd name="T5" fmla="*/ 4 h 452"/>
                    <a:gd name="T6" fmla="*/ 3 w 201"/>
                    <a:gd name="T7" fmla="*/ 22 h 452"/>
                    <a:gd name="T8" fmla="*/ 21 w 201"/>
                    <a:gd name="T9" fmla="*/ 52 h 452"/>
                    <a:gd name="T10" fmla="*/ 76 w 201"/>
                    <a:gd name="T11" fmla="*/ 127 h 452"/>
                    <a:gd name="T12" fmla="*/ 31 w 201"/>
                    <a:gd name="T13" fmla="*/ 196 h 452"/>
                    <a:gd name="T14" fmla="*/ 24 w 201"/>
                    <a:gd name="T15" fmla="*/ 202 h 452"/>
                    <a:gd name="T16" fmla="*/ 18 w 201"/>
                    <a:gd name="T17" fmla="*/ 211 h 452"/>
                    <a:gd name="T18" fmla="*/ 17 w 201"/>
                    <a:gd name="T19" fmla="*/ 216 h 452"/>
                    <a:gd name="T20" fmla="*/ 18 w 201"/>
                    <a:gd name="T21" fmla="*/ 229 h 452"/>
                    <a:gd name="T22" fmla="*/ 38 w 201"/>
                    <a:gd name="T23" fmla="*/ 244 h 452"/>
                    <a:gd name="T24" fmla="*/ 151 w 201"/>
                    <a:gd name="T25" fmla="*/ 388 h 452"/>
                    <a:gd name="T26" fmla="*/ 151 w 201"/>
                    <a:gd name="T27" fmla="*/ 427 h 452"/>
                    <a:gd name="T28" fmla="*/ 176 w 201"/>
                    <a:gd name="T29" fmla="*/ 452 h 452"/>
                    <a:gd name="T30" fmla="*/ 201 w 201"/>
                    <a:gd name="T31" fmla="*/ 427 h 452"/>
                    <a:gd name="T32" fmla="*/ 201 w 201"/>
                    <a:gd name="T33" fmla="*/ 388 h 452"/>
                    <a:gd name="T34" fmla="*/ 94 w 201"/>
                    <a:gd name="T35" fmla="*/ 211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1" h="452">
                      <a:moveTo>
                        <a:pt x="94" y="211"/>
                      </a:moveTo>
                      <a:cubicBezTo>
                        <a:pt x="114" y="188"/>
                        <a:pt x="126" y="158"/>
                        <a:pt x="126" y="127"/>
                      </a:cubicBezTo>
                      <a:cubicBezTo>
                        <a:pt x="126" y="71"/>
                        <a:pt x="88" y="18"/>
                        <a:pt x="34" y="4"/>
                      </a:cubicBezTo>
                      <a:cubicBezTo>
                        <a:pt x="20" y="0"/>
                        <a:pt x="7" y="9"/>
                        <a:pt x="3" y="22"/>
                      </a:cubicBezTo>
                      <a:cubicBezTo>
                        <a:pt x="0" y="35"/>
                        <a:pt x="8" y="48"/>
                        <a:pt x="21" y="52"/>
                      </a:cubicBezTo>
                      <a:cubicBezTo>
                        <a:pt x="53" y="61"/>
                        <a:pt x="76" y="94"/>
                        <a:pt x="76" y="127"/>
                      </a:cubicBezTo>
                      <a:cubicBezTo>
                        <a:pt x="76" y="157"/>
                        <a:pt x="59" y="184"/>
                        <a:pt x="31" y="196"/>
                      </a:cubicBezTo>
                      <a:cubicBezTo>
                        <a:pt x="28" y="197"/>
                        <a:pt x="26" y="199"/>
                        <a:pt x="24" y="202"/>
                      </a:cubicBezTo>
                      <a:cubicBezTo>
                        <a:pt x="21" y="204"/>
                        <a:pt x="19" y="208"/>
                        <a:pt x="18" y="211"/>
                      </a:cubicBezTo>
                      <a:cubicBezTo>
                        <a:pt x="17" y="216"/>
                        <a:pt x="17" y="216"/>
                        <a:pt x="17" y="216"/>
                      </a:cubicBezTo>
                      <a:cubicBezTo>
                        <a:pt x="16" y="220"/>
                        <a:pt x="17" y="225"/>
                        <a:pt x="18" y="229"/>
                      </a:cubicBezTo>
                      <a:cubicBezTo>
                        <a:pt x="22" y="237"/>
                        <a:pt x="29" y="243"/>
                        <a:pt x="38" y="244"/>
                      </a:cubicBezTo>
                      <a:cubicBezTo>
                        <a:pt x="104" y="260"/>
                        <a:pt x="151" y="319"/>
                        <a:pt x="151" y="388"/>
                      </a:cubicBezTo>
                      <a:cubicBezTo>
                        <a:pt x="151" y="427"/>
                        <a:pt x="151" y="427"/>
                        <a:pt x="151" y="427"/>
                      </a:cubicBezTo>
                      <a:cubicBezTo>
                        <a:pt x="151" y="440"/>
                        <a:pt x="162" y="452"/>
                        <a:pt x="176" y="452"/>
                      </a:cubicBezTo>
                      <a:cubicBezTo>
                        <a:pt x="190" y="452"/>
                        <a:pt x="201" y="440"/>
                        <a:pt x="201" y="427"/>
                      </a:cubicBezTo>
                      <a:cubicBezTo>
                        <a:pt x="201" y="388"/>
                        <a:pt x="201" y="388"/>
                        <a:pt x="201" y="388"/>
                      </a:cubicBezTo>
                      <a:cubicBezTo>
                        <a:pt x="201" y="314"/>
                        <a:pt x="160" y="245"/>
                        <a:pt x="94" y="2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1113014" y="4762886"/>
              <a:ext cx="221707" cy="221708"/>
              <a:chOff x="1169297" y="4762886"/>
              <a:chExt cx="221707" cy="22170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169297" y="4762886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Freeform 11"/>
              <p:cNvSpPr>
                <a:spLocks noEditPoints="1"/>
              </p:cNvSpPr>
              <p:nvPr/>
            </p:nvSpPr>
            <p:spPr bwMode="auto">
              <a:xfrm>
                <a:off x="1220242" y="4809583"/>
                <a:ext cx="123380" cy="126745"/>
              </a:xfrm>
              <a:custGeom>
                <a:avLst/>
                <a:gdLst>
                  <a:gd name="T0" fmla="*/ 570 w 675"/>
                  <a:gd name="T1" fmla="*/ 294 h 700"/>
                  <a:gd name="T2" fmla="*/ 564 w 675"/>
                  <a:gd name="T3" fmla="*/ 50 h 700"/>
                  <a:gd name="T4" fmla="*/ 50 w 675"/>
                  <a:gd name="T5" fmla="*/ 57 h 700"/>
                  <a:gd name="T6" fmla="*/ 56 w 675"/>
                  <a:gd name="T7" fmla="*/ 650 h 700"/>
                  <a:gd name="T8" fmla="*/ 307 w 675"/>
                  <a:gd name="T9" fmla="*/ 675 h 700"/>
                  <a:gd name="T10" fmla="*/ 25 w 675"/>
                  <a:gd name="T11" fmla="*/ 700 h 700"/>
                  <a:gd name="T12" fmla="*/ 0 w 675"/>
                  <a:gd name="T13" fmla="*/ 25 h 700"/>
                  <a:gd name="T14" fmla="*/ 595 w 675"/>
                  <a:gd name="T15" fmla="*/ 0 h 700"/>
                  <a:gd name="T16" fmla="*/ 620 w 675"/>
                  <a:gd name="T17" fmla="*/ 294 h 700"/>
                  <a:gd name="T18" fmla="*/ 114 w 675"/>
                  <a:gd name="T19" fmla="*/ 161 h 700"/>
                  <a:gd name="T20" fmla="*/ 507 w 675"/>
                  <a:gd name="T21" fmla="*/ 186 h 700"/>
                  <a:gd name="T22" fmla="*/ 114 w 675"/>
                  <a:gd name="T23" fmla="*/ 211 h 700"/>
                  <a:gd name="T24" fmla="*/ 114 w 675"/>
                  <a:gd name="T25" fmla="*/ 161 h 700"/>
                  <a:gd name="T26" fmla="*/ 284 w 675"/>
                  <a:gd name="T27" fmla="*/ 322 h 700"/>
                  <a:gd name="T28" fmla="*/ 284 w 675"/>
                  <a:gd name="T29" fmla="*/ 372 h 700"/>
                  <a:gd name="T30" fmla="*/ 93 w 675"/>
                  <a:gd name="T31" fmla="*/ 347 h 700"/>
                  <a:gd name="T32" fmla="*/ 118 w 675"/>
                  <a:gd name="T33" fmla="*/ 483 h 700"/>
                  <a:gd name="T34" fmla="*/ 309 w 675"/>
                  <a:gd name="T35" fmla="*/ 508 h 700"/>
                  <a:gd name="T36" fmla="*/ 118 w 675"/>
                  <a:gd name="T37" fmla="*/ 533 h 700"/>
                  <a:gd name="T38" fmla="*/ 118 w 675"/>
                  <a:gd name="T39" fmla="*/ 483 h 700"/>
                  <a:gd name="T40" fmla="*/ 390 w 675"/>
                  <a:gd name="T41" fmla="*/ 322 h 700"/>
                  <a:gd name="T42" fmla="*/ 390 w 675"/>
                  <a:gd name="T43" fmla="*/ 372 h 700"/>
                  <a:gd name="T44" fmla="*/ 331 w 675"/>
                  <a:gd name="T45" fmla="*/ 347 h 700"/>
                  <a:gd name="T46" fmla="*/ 373 w 675"/>
                  <a:gd name="T47" fmla="*/ 492 h 700"/>
                  <a:gd name="T48" fmla="*/ 409 w 675"/>
                  <a:gd name="T49" fmla="*/ 450 h 700"/>
                  <a:gd name="T50" fmla="*/ 434 w 675"/>
                  <a:gd name="T51" fmla="*/ 398 h 700"/>
                  <a:gd name="T52" fmla="*/ 524 w 675"/>
                  <a:gd name="T53" fmla="*/ 399 h 700"/>
                  <a:gd name="T54" fmla="*/ 615 w 675"/>
                  <a:gd name="T55" fmla="*/ 399 h 700"/>
                  <a:gd name="T56" fmla="*/ 639 w 675"/>
                  <a:gd name="T57" fmla="*/ 450 h 700"/>
                  <a:gd name="T58" fmla="*/ 675 w 675"/>
                  <a:gd name="T59" fmla="*/ 493 h 700"/>
                  <a:gd name="T60" fmla="*/ 674 w 675"/>
                  <a:gd name="T61" fmla="*/ 554 h 700"/>
                  <a:gd name="T62" fmla="*/ 639 w 675"/>
                  <a:gd name="T63" fmla="*/ 602 h 700"/>
                  <a:gd name="T64" fmla="*/ 612 w 675"/>
                  <a:gd name="T65" fmla="*/ 649 h 700"/>
                  <a:gd name="T66" fmla="*/ 524 w 675"/>
                  <a:gd name="T67" fmla="*/ 649 h 700"/>
                  <a:gd name="T68" fmla="*/ 436 w 675"/>
                  <a:gd name="T69" fmla="*/ 650 h 700"/>
                  <a:gd name="T70" fmla="*/ 409 w 675"/>
                  <a:gd name="T71" fmla="*/ 602 h 700"/>
                  <a:gd name="T72" fmla="*/ 373 w 675"/>
                  <a:gd name="T73" fmla="*/ 555 h 700"/>
                  <a:gd name="T74" fmla="*/ 373 w 675"/>
                  <a:gd name="T75" fmla="*/ 492 h 700"/>
                  <a:gd name="T76" fmla="*/ 576 w 675"/>
                  <a:gd name="T77" fmla="*/ 523 h 700"/>
                  <a:gd name="T78" fmla="*/ 472 w 675"/>
                  <a:gd name="T79" fmla="*/ 523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5" h="700">
                    <a:moveTo>
                      <a:pt x="595" y="319"/>
                    </a:moveTo>
                    <a:cubicBezTo>
                      <a:pt x="581" y="319"/>
                      <a:pt x="570" y="308"/>
                      <a:pt x="570" y="294"/>
                    </a:cubicBezTo>
                    <a:cubicBezTo>
                      <a:pt x="570" y="57"/>
                      <a:pt x="570" y="57"/>
                      <a:pt x="570" y="57"/>
                    </a:cubicBezTo>
                    <a:cubicBezTo>
                      <a:pt x="570" y="53"/>
                      <a:pt x="567" y="50"/>
                      <a:pt x="564" y="50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2" y="50"/>
                      <a:pt x="50" y="53"/>
                      <a:pt x="50" y="57"/>
                    </a:cubicBezTo>
                    <a:cubicBezTo>
                      <a:pt x="50" y="644"/>
                      <a:pt x="50" y="644"/>
                      <a:pt x="50" y="644"/>
                    </a:cubicBezTo>
                    <a:cubicBezTo>
                      <a:pt x="50" y="648"/>
                      <a:pt x="52" y="650"/>
                      <a:pt x="56" y="650"/>
                    </a:cubicBezTo>
                    <a:cubicBezTo>
                      <a:pt x="282" y="650"/>
                      <a:pt x="282" y="650"/>
                      <a:pt x="282" y="650"/>
                    </a:cubicBezTo>
                    <a:cubicBezTo>
                      <a:pt x="295" y="650"/>
                      <a:pt x="307" y="662"/>
                      <a:pt x="307" y="675"/>
                    </a:cubicBezTo>
                    <a:cubicBezTo>
                      <a:pt x="307" y="689"/>
                      <a:pt x="295" y="700"/>
                      <a:pt x="282" y="700"/>
                    </a:cubicBezTo>
                    <a:cubicBezTo>
                      <a:pt x="25" y="700"/>
                      <a:pt x="25" y="700"/>
                      <a:pt x="25" y="700"/>
                    </a:cubicBezTo>
                    <a:cubicBezTo>
                      <a:pt x="11" y="700"/>
                      <a:pt x="0" y="689"/>
                      <a:pt x="0" y="67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09" y="0"/>
                      <a:pt x="620" y="12"/>
                      <a:pt x="620" y="25"/>
                    </a:cubicBezTo>
                    <a:cubicBezTo>
                      <a:pt x="620" y="294"/>
                      <a:pt x="620" y="294"/>
                      <a:pt x="620" y="294"/>
                    </a:cubicBezTo>
                    <a:cubicBezTo>
                      <a:pt x="620" y="308"/>
                      <a:pt x="609" y="319"/>
                      <a:pt x="595" y="319"/>
                    </a:cubicBezTo>
                    <a:close/>
                    <a:moveTo>
                      <a:pt x="114" y="161"/>
                    </a:moveTo>
                    <a:cubicBezTo>
                      <a:pt x="482" y="161"/>
                      <a:pt x="482" y="161"/>
                      <a:pt x="482" y="161"/>
                    </a:cubicBezTo>
                    <a:cubicBezTo>
                      <a:pt x="496" y="161"/>
                      <a:pt x="507" y="173"/>
                      <a:pt x="507" y="186"/>
                    </a:cubicBezTo>
                    <a:cubicBezTo>
                      <a:pt x="507" y="200"/>
                      <a:pt x="496" y="211"/>
                      <a:pt x="482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01" y="211"/>
                      <a:pt x="89" y="200"/>
                      <a:pt x="89" y="186"/>
                    </a:cubicBezTo>
                    <a:cubicBezTo>
                      <a:pt x="89" y="173"/>
                      <a:pt x="101" y="161"/>
                      <a:pt x="114" y="161"/>
                    </a:cubicBezTo>
                    <a:close/>
                    <a:moveTo>
                      <a:pt x="118" y="322"/>
                    </a:moveTo>
                    <a:cubicBezTo>
                      <a:pt x="284" y="322"/>
                      <a:pt x="284" y="322"/>
                      <a:pt x="284" y="322"/>
                    </a:cubicBezTo>
                    <a:cubicBezTo>
                      <a:pt x="298" y="322"/>
                      <a:pt x="309" y="334"/>
                      <a:pt x="309" y="347"/>
                    </a:cubicBezTo>
                    <a:cubicBezTo>
                      <a:pt x="309" y="361"/>
                      <a:pt x="298" y="372"/>
                      <a:pt x="284" y="372"/>
                    </a:cubicBezTo>
                    <a:cubicBezTo>
                      <a:pt x="118" y="372"/>
                      <a:pt x="118" y="372"/>
                      <a:pt x="118" y="372"/>
                    </a:cubicBezTo>
                    <a:cubicBezTo>
                      <a:pt x="104" y="372"/>
                      <a:pt x="93" y="361"/>
                      <a:pt x="93" y="347"/>
                    </a:cubicBezTo>
                    <a:cubicBezTo>
                      <a:pt x="93" y="334"/>
                      <a:pt x="104" y="322"/>
                      <a:pt x="118" y="322"/>
                    </a:cubicBezTo>
                    <a:close/>
                    <a:moveTo>
                      <a:pt x="118" y="483"/>
                    </a:moveTo>
                    <a:cubicBezTo>
                      <a:pt x="284" y="483"/>
                      <a:pt x="284" y="483"/>
                      <a:pt x="284" y="483"/>
                    </a:cubicBezTo>
                    <a:cubicBezTo>
                      <a:pt x="298" y="483"/>
                      <a:pt x="309" y="494"/>
                      <a:pt x="309" y="508"/>
                    </a:cubicBezTo>
                    <a:cubicBezTo>
                      <a:pt x="309" y="522"/>
                      <a:pt x="298" y="533"/>
                      <a:pt x="284" y="533"/>
                    </a:cubicBezTo>
                    <a:cubicBezTo>
                      <a:pt x="118" y="533"/>
                      <a:pt x="118" y="533"/>
                      <a:pt x="118" y="533"/>
                    </a:cubicBezTo>
                    <a:cubicBezTo>
                      <a:pt x="104" y="533"/>
                      <a:pt x="93" y="522"/>
                      <a:pt x="93" y="508"/>
                    </a:cubicBezTo>
                    <a:cubicBezTo>
                      <a:pt x="93" y="494"/>
                      <a:pt x="104" y="483"/>
                      <a:pt x="118" y="483"/>
                    </a:cubicBezTo>
                    <a:close/>
                    <a:moveTo>
                      <a:pt x="356" y="322"/>
                    </a:moveTo>
                    <a:cubicBezTo>
                      <a:pt x="390" y="322"/>
                      <a:pt x="390" y="322"/>
                      <a:pt x="390" y="322"/>
                    </a:cubicBezTo>
                    <a:cubicBezTo>
                      <a:pt x="404" y="322"/>
                      <a:pt x="415" y="334"/>
                      <a:pt x="415" y="347"/>
                    </a:cubicBezTo>
                    <a:cubicBezTo>
                      <a:pt x="415" y="361"/>
                      <a:pt x="404" y="372"/>
                      <a:pt x="390" y="372"/>
                    </a:cubicBezTo>
                    <a:cubicBezTo>
                      <a:pt x="356" y="372"/>
                      <a:pt x="356" y="372"/>
                      <a:pt x="356" y="372"/>
                    </a:cubicBezTo>
                    <a:cubicBezTo>
                      <a:pt x="342" y="372"/>
                      <a:pt x="331" y="361"/>
                      <a:pt x="331" y="347"/>
                    </a:cubicBezTo>
                    <a:cubicBezTo>
                      <a:pt x="331" y="334"/>
                      <a:pt x="342" y="322"/>
                      <a:pt x="356" y="322"/>
                    </a:cubicBezTo>
                    <a:close/>
                    <a:moveTo>
                      <a:pt x="373" y="492"/>
                    </a:moveTo>
                    <a:cubicBezTo>
                      <a:pt x="376" y="476"/>
                      <a:pt x="383" y="460"/>
                      <a:pt x="391" y="445"/>
                    </a:cubicBezTo>
                    <a:cubicBezTo>
                      <a:pt x="397" y="448"/>
                      <a:pt x="403" y="450"/>
                      <a:pt x="409" y="450"/>
                    </a:cubicBezTo>
                    <a:cubicBezTo>
                      <a:pt x="427" y="450"/>
                      <a:pt x="441" y="436"/>
                      <a:pt x="441" y="419"/>
                    </a:cubicBezTo>
                    <a:cubicBezTo>
                      <a:pt x="441" y="411"/>
                      <a:pt x="438" y="404"/>
                      <a:pt x="434" y="398"/>
                    </a:cubicBezTo>
                    <a:cubicBezTo>
                      <a:pt x="451" y="386"/>
                      <a:pt x="471" y="377"/>
                      <a:pt x="493" y="372"/>
                    </a:cubicBezTo>
                    <a:cubicBezTo>
                      <a:pt x="495" y="387"/>
                      <a:pt x="508" y="399"/>
                      <a:pt x="524" y="399"/>
                    </a:cubicBezTo>
                    <a:cubicBezTo>
                      <a:pt x="540" y="399"/>
                      <a:pt x="553" y="387"/>
                      <a:pt x="555" y="372"/>
                    </a:cubicBezTo>
                    <a:cubicBezTo>
                      <a:pt x="577" y="377"/>
                      <a:pt x="597" y="386"/>
                      <a:pt x="615" y="399"/>
                    </a:cubicBezTo>
                    <a:cubicBezTo>
                      <a:pt x="610" y="404"/>
                      <a:pt x="607" y="411"/>
                      <a:pt x="607" y="419"/>
                    </a:cubicBezTo>
                    <a:cubicBezTo>
                      <a:pt x="607" y="436"/>
                      <a:pt x="622" y="450"/>
                      <a:pt x="639" y="450"/>
                    </a:cubicBezTo>
                    <a:cubicBezTo>
                      <a:pt x="645" y="450"/>
                      <a:pt x="651" y="449"/>
                      <a:pt x="657" y="445"/>
                    </a:cubicBezTo>
                    <a:cubicBezTo>
                      <a:pt x="665" y="460"/>
                      <a:pt x="671" y="476"/>
                      <a:pt x="675" y="493"/>
                    </a:cubicBezTo>
                    <a:cubicBezTo>
                      <a:pt x="660" y="496"/>
                      <a:pt x="650" y="508"/>
                      <a:pt x="650" y="523"/>
                    </a:cubicBezTo>
                    <a:cubicBezTo>
                      <a:pt x="650" y="539"/>
                      <a:pt x="660" y="551"/>
                      <a:pt x="674" y="554"/>
                    </a:cubicBezTo>
                    <a:cubicBezTo>
                      <a:pt x="671" y="573"/>
                      <a:pt x="664" y="590"/>
                      <a:pt x="654" y="606"/>
                    </a:cubicBezTo>
                    <a:cubicBezTo>
                      <a:pt x="649" y="603"/>
                      <a:pt x="644" y="602"/>
                      <a:pt x="639" y="602"/>
                    </a:cubicBezTo>
                    <a:cubicBezTo>
                      <a:pt x="622" y="602"/>
                      <a:pt x="607" y="616"/>
                      <a:pt x="607" y="634"/>
                    </a:cubicBezTo>
                    <a:cubicBezTo>
                      <a:pt x="607" y="639"/>
                      <a:pt x="609" y="645"/>
                      <a:pt x="612" y="649"/>
                    </a:cubicBezTo>
                    <a:cubicBezTo>
                      <a:pt x="595" y="661"/>
                      <a:pt x="576" y="670"/>
                      <a:pt x="555" y="674"/>
                    </a:cubicBezTo>
                    <a:cubicBezTo>
                      <a:pt x="552" y="660"/>
                      <a:pt x="539" y="649"/>
                      <a:pt x="524" y="649"/>
                    </a:cubicBezTo>
                    <a:cubicBezTo>
                      <a:pt x="509" y="649"/>
                      <a:pt x="496" y="660"/>
                      <a:pt x="493" y="674"/>
                    </a:cubicBezTo>
                    <a:cubicBezTo>
                      <a:pt x="472" y="670"/>
                      <a:pt x="453" y="661"/>
                      <a:pt x="436" y="650"/>
                    </a:cubicBezTo>
                    <a:cubicBezTo>
                      <a:pt x="439" y="645"/>
                      <a:pt x="441" y="639"/>
                      <a:pt x="441" y="634"/>
                    </a:cubicBezTo>
                    <a:cubicBezTo>
                      <a:pt x="441" y="616"/>
                      <a:pt x="427" y="602"/>
                      <a:pt x="409" y="602"/>
                    </a:cubicBezTo>
                    <a:cubicBezTo>
                      <a:pt x="404" y="602"/>
                      <a:pt x="399" y="603"/>
                      <a:pt x="394" y="606"/>
                    </a:cubicBezTo>
                    <a:cubicBezTo>
                      <a:pt x="384" y="590"/>
                      <a:pt x="377" y="573"/>
                      <a:pt x="373" y="555"/>
                    </a:cubicBezTo>
                    <a:cubicBezTo>
                      <a:pt x="388" y="552"/>
                      <a:pt x="399" y="539"/>
                      <a:pt x="399" y="523"/>
                    </a:cubicBezTo>
                    <a:cubicBezTo>
                      <a:pt x="399" y="508"/>
                      <a:pt x="388" y="495"/>
                      <a:pt x="373" y="492"/>
                    </a:cubicBezTo>
                    <a:close/>
                    <a:moveTo>
                      <a:pt x="524" y="575"/>
                    </a:moveTo>
                    <a:cubicBezTo>
                      <a:pt x="553" y="575"/>
                      <a:pt x="576" y="552"/>
                      <a:pt x="576" y="523"/>
                    </a:cubicBezTo>
                    <a:cubicBezTo>
                      <a:pt x="576" y="495"/>
                      <a:pt x="553" y="472"/>
                      <a:pt x="524" y="472"/>
                    </a:cubicBezTo>
                    <a:cubicBezTo>
                      <a:pt x="495" y="472"/>
                      <a:pt x="472" y="495"/>
                      <a:pt x="472" y="523"/>
                    </a:cubicBezTo>
                    <a:cubicBezTo>
                      <a:pt x="472" y="552"/>
                      <a:pt x="495" y="575"/>
                      <a:pt x="524" y="5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590895" y="4758817"/>
              <a:ext cx="221707" cy="221708"/>
              <a:chOff x="1730384" y="4758817"/>
              <a:chExt cx="221707" cy="22170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730384" y="4758817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6" name="Group 14"/>
              <p:cNvGrpSpPr>
                <a:grpSpLocks noChangeAspect="1"/>
              </p:cNvGrpSpPr>
              <p:nvPr/>
            </p:nvGrpSpPr>
            <p:grpSpPr bwMode="auto">
              <a:xfrm>
                <a:off x="1767228" y="4799225"/>
                <a:ext cx="148019" cy="140892"/>
                <a:chOff x="2503" y="1782"/>
                <a:chExt cx="270" cy="257"/>
              </a:xfrm>
              <a:solidFill>
                <a:schemeClr val="bg1"/>
              </a:solidFill>
            </p:grpSpPr>
            <p:sp>
              <p:nvSpPr>
                <p:cNvPr id="37" name="Freeform 15"/>
                <p:cNvSpPr/>
                <p:nvPr/>
              </p:nvSpPr>
              <p:spPr bwMode="auto">
                <a:xfrm>
                  <a:off x="2558" y="1822"/>
                  <a:ext cx="162" cy="62"/>
                </a:xfrm>
                <a:custGeom>
                  <a:avLst/>
                  <a:gdLst>
                    <a:gd name="T0" fmla="*/ 28 w 434"/>
                    <a:gd name="T1" fmla="*/ 148 h 168"/>
                    <a:gd name="T2" fmla="*/ 167 w 434"/>
                    <a:gd name="T3" fmla="*/ 48 h 168"/>
                    <a:gd name="T4" fmla="*/ 186 w 434"/>
                    <a:gd name="T5" fmla="*/ 51 h 168"/>
                    <a:gd name="T6" fmla="*/ 264 w 434"/>
                    <a:gd name="T7" fmla="*/ 156 h 168"/>
                    <a:gd name="T8" fmla="*/ 298 w 434"/>
                    <a:gd name="T9" fmla="*/ 160 h 168"/>
                    <a:gd name="T10" fmla="*/ 426 w 434"/>
                    <a:gd name="T11" fmla="*/ 65 h 168"/>
                    <a:gd name="T12" fmla="*/ 429 w 434"/>
                    <a:gd name="T13" fmla="*/ 42 h 168"/>
                    <a:gd name="T14" fmla="*/ 406 w 434"/>
                    <a:gd name="T15" fmla="*/ 38 h 168"/>
                    <a:gd name="T16" fmla="*/ 297 w 434"/>
                    <a:gd name="T17" fmla="*/ 120 h 168"/>
                    <a:gd name="T18" fmla="*/ 277 w 434"/>
                    <a:gd name="T19" fmla="*/ 117 h 168"/>
                    <a:gd name="T20" fmla="*/ 196 w 434"/>
                    <a:gd name="T21" fmla="*/ 8 h 168"/>
                    <a:gd name="T22" fmla="*/ 174 w 434"/>
                    <a:gd name="T23" fmla="*/ 5 h 168"/>
                    <a:gd name="T24" fmla="*/ 10 w 434"/>
                    <a:gd name="T25" fmla="*/ 119 h 168"/>
                    <a:gd name="T26" fmla="*/ 5 w 434"/>
                    <a:gd name="T27" fmla="*/ 142 h 168"/>
                    <a:gd name="T28" fmla="*/ 28 w 434"/>
                    <a:gd name="T29" fmla="*/ 14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4" h="168">
                      <a:moveTo>
                        <a:pt x="28" y="148"/>
                      </a:moveTo>
                      <a:cubicBezTo>
                        <a:pt x="167" y="48"/>
                        <a:pt x="167" y="48"/>
                        <a:pt x="167" y="48"/>
                      </a:cubicBezTo>
                      <a:cubicBezTo>
                        <a:pt x="173" y="44"/>
                        <a:pt x="181" y="45"/>
                        <a:pt x="186" y="51"/>
                      </a:cubicBezTo>
                      <a:cubicBezTo>
                        <a:pt x="264" y="156"/>
                        <a:pt x="264" y="156"/>
                        <a:pt x="264" y="156"/>
                      </a:cubicBezTo>
                      <a:cubicBezTo>
                        <a:pt x="272" y="166"/>
                        <a:pt x="288" y="168"/>
                        <a:pt x="298" y="160"/>
                      </a:cubicBezTo>
                      <a:cubicBezTo>
                        <a:pt x="426" y="65"/>
                        <a:pt x="426" y="65"/>
                        <a:pt x="426" y="65"/>
                      </a:cubicBezTo>
                      <a:cubicBezTo>
                        <a:pt x="433" y="59"/>
                        <a:pt x="434" y="49"/>
                        <a:pt x="429" y="42"/>
                      </a:cubicBezTo>
                      <a:cubicBezTo>
                        <a:pt x="423" y="34"/>
                        <a:pt x="413" y="33"/>
                        <a:pt x="406" y="38"/>
                      </a:cubicBezTo>
                      <a:cubicBezTo>
                        <a:pt x="297" y="120"/>
                        <a:pt x="297" y="120"/>
                        <a:pt x="297" y="120"/>
                      </a:cubicBezTo>
                      <a:cubicBezTo>
                        <a:pt x="291" y="125"/>
                        <a:pt x="282" y="123"/>
                        <a:pt x="277" y="117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1" y="2"/>
                        <a:pt x="181" y="0"/>
                        <a:pt x="174" y="5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3" y="124"/>
                        <a:pt x="0" y="134"/>
                        <a:pt x="5" y="142"/>
                      </a:cubicBezTo>
                      <a:cubicBezTo>
                        <a:pt x="9" y="150"/>
                        <a:pt x="20" y="153"/>
                        <a:pt x="28" y="1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8" name="Freeform 16"/>
                <p:cNvSpPr>
                  <a:spLocks noEditPoints="1"/>
                </p:cNvSpPr>
                <p:nvPr/>
              </p:nvSpPr>
              <p:spPr bwMode="auto">
                <a:xfrm>
                  <a:off x="2503" y="1782"/>
                  <a:ext cx="270" cy="189"/>
                </a:xfrm>
                <a:custGeom>
                  <a:avLst/>
                  <a:gdLst>
                    <a:gd name="T0" fmla="*/ 709 w 728"/>
                    <a:gd name="T1" fmla="*/ 0 h 509"/>
                    <a:gd name="T2" fmla="*/ 19 w 728"/>
                    <a:gd name="T3" fmla="*/ 0 h 509"/>
                    <a:gd name="T4" fmla="*/ 0 w 728"/>
                    <a:gd name="T5" fmla="*/ 18 h 509"/>
                    <a:gd name="T6" fmla="*/ 19 w 728"/>
                    <a:gd name="T7" fmla="*/ 36 h 509"/>
                    <a:gd name="T8" fmla="*/ 73 w 728"/>
                    <a:gd name="T9" fmla="*/ 36 h 509"/>
                    <a:gd name="T10" fmla="*/ 73 w 728"/>
                    <a:gd name="T11" fmla="*/ 466 h 509"/>
                    <a:gd name="T12" fmla="*/ 117 w 728"/>
                    <a:gd name="T13" fmla="*/ 509 h 509"/>
                    <a:gd name="T14" fmla="*/ 611 w 728"/>
                    <a:gd name="T15" fmla="*/ 509 h 509"/>
                    <a:gd name="T16" fmla="*/ 655 w 728"/>
                    <a:gd name="T17" fmla="*/ 466 h 509"/>
                    <a:gd name="T18" fmla="*/ 655 w 728"/>
                    <a:gd name="T19" fmla="*/ 36 h 509"/>
                    <a:gd name="T20" fmla="*/ 709 w 728"/>
                    <a:gd name="T21" fmla="*/ 36 h 509"/>
                    <a:gd name="T22" fmla="*/ 728 w 728"/>
                    <a:gd name="T23" fmla="*/ 18 h 509"/>
                    <a:gd name="T24" fmla="*/ 709 w 728"/>
                    <a:gd name="T25" fmla="*/ 0 h 509"/>
                    <a:gd name="T26" fmla="*/ 619 w 728"/>
                    <a:gd name="T27" fmla="*/ 466 h 509"/>
                    <a:gd name="T28" fmla="*/ 611 w 728"/>
                    <a:gd name="T29" fmla="*/ 473 h 509"/>
                    <a:gd name="T30" fmla="*/ 117 w 728"/>
                    <a:gd name="T31" fmla="*/ 473 h 509"/>
                    <a:gd name="T32" fmla="*/ 109 w 728"/>
                    <a:gd name="T33" fmla="*/ 466 h 509"/>
                    <a:gd name="T34" fmla="*/ 109 w 728"/>
                    <a:gd name="T35" fmla="*/ 36 h 509"/>
                    <a:gd name="T36" fmla="*/ 619 w 728"/>
                    <a:gd name="T37" fmla="*/ 36 h 509"/>
                    <a:gd name="T38" fmla="*/ 619 w 728"/>
                    <a:gd name="T39" fmla="*/ 466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8" h="509">
                      <a:moveTo>
                        <a:pt x="709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8"/>
                        <a:pt x="0" y="18"/>
                      </a:cubicBezTo>
                      <a:cubicBezTo>
                        <a:pt x="0" y="28"/>
                        <a:pt x="9" y="36"/>
                        <a:pt x="19" y="36"/>
                      </a:cubicBezTo>
                      <a:cubicBezTo>
                        <a:pt x="73" y="36"/>
                        <a:pt x="73" y="36"/>
                        <a:pt x="73" y="36"/>
                      </a:cubicBezTo>
                      <a:cubicBezTo>
                        <a:pt x="73" y="466"/>
                        <a:pt x="73" y="466"/>
                        <a:pt x="73" y="466"/>
                      </a:cubicBezTo>
                      <a:cubicBezTo>
                        <a:pt x="73" y="490"/>
                        <a:pt x="93" y="509"/>
                        <a:pt x="117" y="509"/>
                      </a:cubicBezTo>
                      <a:cubicBezTo>
                        <a:pt x="611" y="509"/>
                        <a:pt x="611" y="509"/>
                        <a:pt x="611" y="509"/>
                      </a:cubicBezTo>
                      <a:cubicBezTo>
                        <a:pt x="635" y="509"/>
                        <a:pt x="655" y="490"/>
                        <a:pt x="655" y="466"/>
                      </a:cubicBezTo>
                      <a:cubicBezTo>
                        <a:pt x="655" y="36"/>
                        <a:pt x="655" y="36"/>
                        <a:pt x="655" y="36"/>
                      </a:cubicBezTo>
                      <a:cubicBezTo>
                        <a:pt x="709" y="36"/>
                        <a:pt x="709" y="36"/>
                        <a:pt x="709" y="36"/>
                      </a:cubicBezTo>
                      <a:cubicBezTo>
                        <a:pt x="719" y="36"/>
                        <a:pt x="728" y="28"/>
                        <a:pt x="728" y="18"/>
                      </a:cubicBezTo>
                      <a:cubicBezTo>
                        <a:pt x="728" y="8"/>
                        <a:pt x="719" y="0"/>
                        <a:pt x="709" y="0"/>
                      </a:cubicBezTo>
                      <a:close/>
                      <a:moveTo>
                        <a:pt x="619" y="466"/>
                      </a:moveTo>
                      <a:cubicBezTo>
                        <a:pt x="619" y="470"/>
                        <a:pt x="615" y="473"/>
                        <a:pt x="611" y="473"/>
                      </a:cubicBezTo>
                      <a:cubicBezTo>
                        <a:pt x="117" y="473"/>
                        <a:pt x="117" y="473"/>
                        <a:pt x="117" y="473"/>
                      </a:cubicBezTo>
                      <a:cubicBezTo>
                        <a:pt x="113" y="473"/>
                        <a:pt x="109" y="470"/>
                        <a:pt x="109" y="466"/>
                      </a:cubicBez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619" y="36"/>
                        <a:pt x="619" y="36"/>
                        <a:pt x="619" y="36"/>
                      </a:cubicBezTo>
                      <a:cubicBezTo>
                        <a:pt x="619" y="466"/>
                        <a:pt x="619" y="466"/>
                        <a:pt x="619" y="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9" name="Freeform 17"/>
                <p:cNvSpPr>
                  <a:spLocks noEditPoints="1"/>
                </p:cNvSpPr>
                <p:nvPr/>
              </p:nvSpPr>
              <p:spPr bwMode="auto">
                <a:xfrm>
                  <a:off x="2536" y="1904"/>
                  <a:ext cx="201" cy="135"/>
                </a:xfrm>
                <a:custGeom>
                  <a:avLst/>
                  <a:gdLst>
                    <a:gd name="T0" fmla="*/ 110 w 539"/>
                    <a:gd name="T1" fmla="*/ 37 h 366"/>
                    <a:gd name="T2" fmla="*/ 365 w 539"/>
                    <a:gd name="T3" fmla="*/ 37 h 366"/>
                    <a:gd name="T4" fmla="*/ 383 w 539"/>
                    <a:gd name="T5" fmla="*/ 19 h 366"/>
                    <a:gd name="T6" fmla="*/ 365 w 539"/>
                    <a:gd name="T7" fmla="*/ 0 h 366"/>
                    <a:gd name="T8" fmla="*/ 110 w 539"/>
                    <a:gd name="T9" fmla="*/ 0 h 366"/>
                    <a:gd name="T10" fmla="*/ 92 w 539"/>
                    <a:gd name="T11" fmla="*/ 19 h 366"/>
                    <a:gd name="T12" fmla="*/ 110 w 539"/>
                    <a:gd name="T13" fmla="*/ 37 h 366"/>
                    <a:gd name="T14" fmla="*/ 438 w 539"/>
                    <a:gd name="T15" fmla="*/ 73 h 366"/>
                    <a:gd name="T16" fmla="*/ 110 w 539"/>
                    <a:gd name="T17" fmla="*/ 73 h 366"/>
                    <a:gd name="T18" fmla="*/ 92 w 539"/>
                    <a:gd name="T19" fmla="*/ 91 h 366"/>
                    <a:gd name="T20" fmla="*/ 110 w 539"/>
                    <a:gd name="T21" fmla="*/ 109 h 366"/>
                    <a:gd name="T22" fmla="*/ 438 w 539"/>
                    <a:gd name="T23" fmla="*/ 109 h 366"/>
                    <a:gd name="T24" fmla="*/ 456 w 539"/>
                    <a:gd name="T25" fmla="*/ 91 h 366"/>
                    <a:gd name="T26" fmla="*/ 438 w 539"/>
                    <a:gd name="T27" fmla="*/ 73 h 366"/>
                    <a:gd name="T28" fmla="*/ 6 w 539"/>
                    <a:gd name="T29" fmla="*/ 335 h 366"/>
                    <a:gd name="T30" fmla="*/ 5 w 539"/>
                    <a:gd name="T31" fmla="*/ 358 h 366"/>
                    <a:gd name="T32" fmla="*/ 30 w 539"/>
                    <a:gd name="T33" fmla="*/ 359 h 366"/>
                    <a:gd name="T34" fmla="*/ 207 w 539"/>
                    <a:gd name="T35" fmla="*/ 182 h 366"/>
                    <a:gd name="T36" fmla="*/ 160 w 539"/>
                    <a:gd name="T37" fmla="*/ 182 h 366"/>
                    <a:gd name="T38" fmla="*/ 6 w 539"/>
                    <a:gd name="T39" fmla="*/ 335 h 366"/>
                    <a:gd name="T40" fmla="*/ 379 w 539"/>
                    <a:gd name="T41" fmla="*/ 182 h 366"/>
                    <a:gd name="T42" fmla="*/ 331 w 539"/>
                    <a:gd name="T43" fmla="*/ 182 h 366"/>
                    <a:gd name="T44" fmla="*/ 508 w 539"/>
                    <a:gd name="T45" fmla="*/ 359 h 366"/>
                    <a:gd name="T46" fmla="*/ 520 w 539"/>
                    <a:gd name="T47" fmla="*/ 364 h 366"/>
                    <a:gd name="T48" fmla="*/ 533 w 539"/>
                    <a:gd name="T49" fmla="*/ 358 h 366"/>
                    <a:gd name="T50" fmla="*/ 532 w 539"/>
                    <a:gd name="T51" fmla="*/ 335 h 366"/>
                    <a:gd name="T52" fmla="*/ 379 w 539"/>
                    <a:gd name="T53" fmla="*/ 18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39" h="366">
                      <a:moveTo>
                        <a:pt x="110" y="37"/>
                      </a:moveTo>
                      <a:cubicBezTo>
                        <a:pt x="365" y="37"/>
                        <a:pt x="365" y="37"/>
                        <a:pt x="365" y="37"/>
                      </a:cubicBezTo>
                      <a:cubicBezTo>
                        <a:pt x="375" y="37"/>
                        <a:pt x="383" y="29"/>
                        <a:pt x="383" y="19"/>
                      </a:cubicBezTo>
                      <a:cubicBezTo>
                        <a:pt x="383" y="9"/>
                        <a:pt x="375" y="0"/>
                        <a:pt x="365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00" y="0"/>
                        <a:pt x="92" y="9"/>
                        <a:pt x="92" y="19"/>
                      </a:cubicBezTo>
                      <a:cubicBezTo>
                        <a:pt x="92" y="29"/>
                        <a:pt x="100" y="37"/>
                        <a:pt x="110" y="37"/>
                      </a:cubicBezTo>
                      <a:close/>
                      <a:moveTo>
                        <a:pt x="438" y="73"/>
                      </a:moveTo>
                      <a:cubicBezTo>
                        <a:pt x="110" y="73"/>
                        <a:pt x="110" y="73"/>
                        <a:pt x="110" y="73"/>
                      </a:cubicBezTo>
                      <a:cubicBezTo>
                        <a:pt x="100" y="73"/>
                        <a:pt x="92" y="81"/>
                        <a:pt x="92" y="91"/>
                      </a:cubicBezTo>
                      <a:cubicBezTo>
                        <a:pt x="92" y="101"/>
                        <a:pt x="100" y="109"/>
                        <a:pt x="110" y="109"/>
                      </a:cubicBezTo>
                      <a:cubicBezTo>
                        <a:pt x="438" y="109"/>
                        <a:pt x="438" y="109"/>
                        <a:pt x="438" y="109"/>
                      </a:cubicBezTo>
                      <a:cubicBezTo>
                        <a:pt x="448" y="109"/>
                        <a:pt x="456" y="101"/>
                        <a:pt x="456" y="91"/>
                      </a:cubicBezTo>
                      <a:cubicBezTo>
                        <a:pt x="456" y="81"/>
                        <a:pt x="448" y="73"/>
                        <a:pt x="438" y="73"/>
                      </a:cubicBezTo>
                      <a:close/>
                      <a:moveTo>
                        <a:pt x="6" y="335"/>
                      </a:moveTo>
                      <a:cubicBezTo>
                        <a:pt x="0" y="341"/>
                        <a:pt x="0" y="351"/>
                        <a:pt x="5" y="358"/>
                      </a:cubicBezTo>
                      <a:cubicBezTo>
                        <a:pt x="11" y="366"/>
                        <a:pt x="23" y="366"/>
                        <a:pt x="30" y="359"/>
                      </a:cubicBezTo>
                      <a:cubicBezTo>
                        <a:pt x="207" y="182"/>
                        <a:pt x="207" y="182"/>
                        <a:pt x="207" y="182"/>
                      </a:cubicBezTo>
                      <a:cubicBezTo>
                        <a:pt x="160" y="182"/>
                        <a:pt x="160" y="182"/>
                        <a:pt x="160" y="182"/>
                      </a:cubicBezTo>
                      <a:lnTo>
                        <a:pt x="6" y="335"/>
                      </a:lnTo>
                      <a:close/>
                      <a:moveTo>
                        <a:pt x="379" y="182"/>
                      </a:moveTo>
                      <a:cubicBezTo>
                        <a:pt x="331" y="182"/>
                        <a:pt x="331" y="182"/>
                        <a:pt x="331" y="182"/>
                      </a:cubicBezTo>
                      <a:cubicBezTo>
                        <a:pt x="508" y="359"/>
                        <a:pt x="508" y="359"/>
                        <a:pt x="508" y="359"/>
                      </a:cubicBezTo>
                      <a:cubicBezTo>
                        <a:pt x="512" y="362"/>
                        <a:pt x="516" y="364"/>
                        <a:pt x="520" y="364"/>
                      </a:cubicBezTo>
                      <a:cubicBezTo>
                        <a:pt x="525" y="364"/>
                        <a:pt x="530" y="362"/>
                        <a:pt x="533" y="358"/>
                      </a:cubicBezTo>
                      <a:cubicBezTo>
                        <a:pt x="539" y="352"/>
                        <a:pt x="538" y="342"/>
                        <a:pt x="532" y="335"/>
                      </a:cubicBezTo>
                      <a:lnTo>
                        <a:pt x="379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2068775" y="4758817"/>
              <a:ext cx="221707" cy="221708"/>
              <a:chOff x="2248905" y="4755996"/>
              <a:chExt cx="221707" cy="22170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48905" y="4755996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Freeform 21"/>
              <p:cNvSpPr>
                <a:spLocks noEditPoints="1"/>
              </p:cNvSpPr>
              <p:nvPr/>
            </p:nvSpPr>
            <p:spPr bwMode="auto">
              <a:xfrm>
                <a:off x="2292876" y="4796691"/>
                <a:ext cx="133765" cy="143633"/>
              </a:xfrm>
              <a:custGeom>
                <a:avLst/>
                <a:gdLst>
                  <a:gd name="T0" fmla="*/ 133 w 657"/>
                  <a:gd name="T1" fmla="*/ 133 h 707"/>
                  <a:gd name="T2" fmla="*/ 487 w 657"/>
                  <a:gd name="T3" fmla="*/ 133 h 707"/>
                  <a:gd name="T4" fmla="*/ 487 w 657"/>
                  <a:gd name="T5" fmla="*/ 178 h 707"/>
                  <a:gd name="T6" fmla="*/ 133 w 657"/>
                  <a:gd name="T7" fmla="*/ 178 h 707"/>
                  <a:gd name="T8" fmla="*/ 133 w 657"/>
                  <a:gd name="T9" fmla="*/ 133 h 707"/>
                  <a:gd name="T10" fmla="*/ 132 w 657"/>
                  <a:gd name="T11" fmla="*/ 222 h 707"/>
                  <a:gd name="T12" fmla="*/ 485 w 657"/>
                  <a:gd name="T13" fmla="*/ 222 h 707"/>
                  <a:gd name="T14" fmla="*/ 485 w 657"/>
                  <a:gd name="T15" fmla="*/ 266 h 707"/>
                  <a:gd name="T16" fmla="*/ 132 w 657"/>
                  <a:gd name="T17" fmla="*/ 266 h 707"/>
                  <a:gd name="T18" fmla="*/ 132 w 657"/>
                  <a:gd name="T19" fmla="*/ 222 h 707"/>
                  <a:gd name="T20" fmla="*/ 45 w 657"/>
                  <a:gd name="T21" fmla="*/ 44 h 707"/>
                  <a:gd name="T22" fmla="*/ 575 w 657"/>
                  <a:gd name="T23" fmla="*/ 44 h 707"/>
                  <a:gd name="T24" fmla="*/ 575 w 657"/>
                  <a:gd name="T25" fmla="*/ 398 h 707"/>
                  <a:gd name="T26" fmla="*/ 619 w 657"/>
                  <a:gd name="T27" fmla="*/ 398 h 707"/>
                  <a:gd name="T28" fmla="*/ 619 w 657"/>
                  <a:gd name="T29" fmla="*/ 44 h 707"/>
                  <a:gd name="T30" fmla="*/ 575 w 657"/>
                  <a:gd name="T31" fmla="*/ 0 h 707"/>
                  <a:gd name="T32" fmla="*/ 45 w 657"/>
                  <a:gd name="T33" fmla="*/ 0 h 707"/>
                  <a:gd name="T34" fmla="*/ 0 w 657"/>
                  <a:gd name="T35" fmla="*/ 44 h 707"/>
                  <a:gd name="T36" fmla="*/ 0 w 657"/>
                  <a:gd name="T37" fmla="*/ 663 h 707"/>
                  <a:gd name="T38" fmla="*/ 45 w 657"/>
                  <a:gd name="T39" fmla="*/ 707 h 707"/>
                  <a:gd name="T40" fmla="*/ 354 w 657"/>
                  <a:gd name="T41" fmla="*/ 707 h 707"/>
                  <a:gd name="T42" fmla="*/ 354 w 657"/>
                  <a:gd name="T43" fmla="*/ 663 h 707"/>
                  <a:gd name="T44" fmla="*/ 45 w 657"/>
                  <a:gd name="T45" fmla="*/ 663 h 707"/>
                  <a:gd name="T46" fmla="*/ 45 w 657"/>
                  <a:gd name="T47" fmla="*/ 44 h 707"/>
                  <a:gd name="T48" fmla="*/ 133 w 657"/>
                  <a:gd name="T49" fmla="*/ 399 h 707"/>
                  <a:gd name="T50" fmla="*/ 133 w 657"/>
                  <a:gd name="T51" fmla="*/ 443 h 707"/>
                  <a:gd name="T52" fmla="*/ 240 w 657"/>
                  <a:gd name="T53" fmla="*/ 443 h 707"/>
                  <a:gd name="T54" fmla="*/ 247 w 657"/>
                  <a:gd name="T55" fmla="*/ 399 h 707"/>
                  <a:gd name="T56" fmla="*/ 133 w 657"/>
                  <a:gd name="T57" fmla="*/ 399 h 707"/>
                  <a:gd name="T58" fmla="*/ 313 w 657"/>
                  <a:gd name="T59" fmla="*/ 311 h 707"/>
                  <a:gd name="T60" fmla="*/ 132 w 657"/>
                  <a:gd name="T61" fmla="*/ 311 h 707"/>
                  <a:gd name="T62" fmla="*/ 132 w 657"/>
                  <a:gd name="T63" fmla="*/ 355 h 707"/>
                  <a:gd name="T64" fmla="*/ 266 w 657"/>
                  <a:gd name="T65" fmla="*/ 355 h 707"/>
                  <a:gd name="T66" fmla="*/ 313 w 657"/>
                  <a:gd name="T67" fmla="*/ 311 h 707"/>
                  <a:gd name="T68" fmla="*/ 648 w 657"/>
                  <a:gd name="T69" fmla="*/ 666 h 707"/>
                  <a:gd name="T70" fmla="*/ 547 w 657"/>
                  <a:gd name="T71" fmla="*/ 566 h 707"/>
                  <a:gd name="T72" fmla="*/ 584 w 657"/>
                  <a:gd name="T73" fmla="*/ 465 h 707"/>
                  <a:gd name="T74" fmla="*/ 429 w 657"/>
                  <a:gd name="T75" fmla="*/ 311 h 707"/>
                  <a:gd name="T76" fmla="*/ 275 w 657"/>
                  <a:gd name="T77" fmla="*/ 465 h 707"/>
                  <a:gd name="T78" fmla="*/ 429 w 657"/>
                  <a:gd name="T79" fmla="*/ 620 h 707"/>
                  <a:gd name="T80" fmla="*/ 513 w 657"/>
                  <a:gd name="T81" fmla="*/ 595 h 707"/>
                  <a:gd name="T82" fmla="*/ 617 w 657"/>
                  <a:gd name="T83" fmla="*/ 698 h 707"/>
                  <a:gd name="T84" fmla="*/ 648 w 657"/>
                  <a:gd name="T85" fmla="*/ 698 h 707"/>
                  <a:gd name="T86" fmla="*/ 648 w 657"/>
                  <a:gd name="T87" fmla="*/ 666 h 707"/>
                  <a:gd name="T88" fmla="*/ 319 w 657"/>
                  <a:gd name="T89" fmla="*/ 465 h 707"/>
                  <a:gd name="T90" fmla="*/ 429 w 657"/>
                  <a:gd name="T91" fmla="*/ 355 h 707"/>
                  <a:gd name="T92" fmla="*/ 540 w 657"/>
                  <a:gd name="T93" fmla="*/ 465 h 707"/>
                  <a:gd name="T94" fmla="*/ 429 w 657"/>
                  <a:gd name="T95" fmla="*/ 576 h 707"/>
                  <a:gd name="T96" fmla="*/ 319 w 657"/>
                  <a:gd name="T97" fmla="*/ 465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707">
                    <a:moveTo>
                      <a:pt x="133" y="133"/>
                    </a:moveTo>
                    <a:cubicBezTo>
                      <a:pt x="487" y="133"/>
                      <a:pt x="487" y="133"/>
                      <a:pt x="487" y="133"/>
                    </a:cubicBezTo>
                    <a:cubicBezTo>
                      <a:pt x="487" y="178"/>
                      <a:pt x="487" y="178"/>
                      <a:pt x="487" y="178"/>
                    </a:cubicBezTo>
                    <a:cubicBezTo>
                      <a:pt x="133" y="178"/>
                      <a:pt x="133" y="178"/>
                      <a:pt x="133" y="178"/>
                    </a:cubicBezTo>
                    <a:lnTo>
                      <a:pt x="133" y="133"/>
                    </a:lnTo>
                    <a:close/>
                    <a:moveTo>
                      <a:pt x="132" y="222"/>
                    </a:moveTo>
                    <a:cubicBezTo>
                      <a:pt x="485" y="222"/>
                      <a:pt x="485" y="222"/>
                      <a:pt x="485" y="222"/>
                    </a:cubicBezTo>
                    <a:cubicBezTo>
                      <a:pt x="485" y="266"/>
                      <a:pt x="485" y="266"/>
                      <a:pt x="485" y="266"/>
                    </a:cubicBezTo>
                    <a:cubicBezTo>
                      <a:pt x="132" y="266"/>
                      <a:pt x="132" y="266"/>
                      <a:pt x="132" y="266"/>
                    </a:cubicBezTo>
                    <a:lnTo>
                      <a:pt x="132" y="222"/>
                    </a:lnTo>
                    <a:close/>
                    <a:moveTo>
                      <a:pt x="45" y="44"/>
                    </a:moveTo>
                    <a:cubicBezTo>
                      <a:pt x="575" y="44"/>
                      <a:pt x="575" y="44"/>
                      <a:pt x="575" y="44"/>
                    </a:cubicBezTo>
                    <a:cubicBezTo>
                      <a:pt x="575" y="398"/>
                      <a:pt x="575" y="398"/>
                      <a:pt x="575" y="398"/>
                    </a:cubicBezTo>
                    <a:cubicBezTo>
                      <a:pt x="619" y="398"/>
                      <a:pt x="619" y="398"/>
                      <a:pt x="619" y="398"/>
                    </a:cubicBezTo>
                    <a:cubicBezTo>
                      <a:pt x="619" y="44"/>
                      <a:pt x="619" y="44"/>
                      <a:pt x="619" y="44"/>
                    </a:cubicBezTo>
                    <a:cubicBezTo>
                      <a:pt x="619" y="20"/>
                      <a:pt x="599" y="0"/>
                      <a:pt x="57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87"/>
                      <a:pt x="20" y="707"/>
                      <a:pt x="45" y="707"/>
                    </a:cubicBezTo>
                    <a:cubicBezTo>
                      <a:pt x="354" y="707"/>
                      <a:pt x="354" y="707"/>
                      <a:pt x="354" y="707"/>
                    </a:cubicBezTo>
                    <a:cubicBezTo>
                      <a:pt x="354" y="663"/>
                      <a:pt x="354" y="663"/>
                      <a:pt x="354" y="663"/>
                    </a:cubicBezTo>
                    <a:cubicBezTo>
                      <a:pt x="45" y="663"/>
                      <a:pt x="45" y="663"/>
                      <a:pt x="45" y="663"/>
                    </a:cubicBezTo>
                    <a:lnTo>
                      <a:pt x="45" y="44"/>
                    </a:lnTo>
                    <a:close/>
                    <a:moveTo>
                      <a:pt x="133" y="399"/>
                    </a:moveTo>
                    <a:cubicBezTo>
                      <a:pt x="133" y="443"/>
                      <a:pt x="133" y="443"/>
                      <a:pt x="133" y="443"/>
                    </a:cubicBezTo>
                    <a:cubicBezTo>
                      <a:pt x="240" y="443"/>
                      <a:pt x="240" y="443"/>
                      <a:pt x="240" y="443"/>
                    </a:cubicBezTo>
                    <a:cubicBezTo>
                      <a:pt x="240" y="428"/>
                      <a:pt x="242" y="413"/>
                      <a:pt x="247" y="399"/>
                    </a:cubicBezTo>
                    <a:lnTo>
                      <a:pt x="133" y="399"/>
                    </a:lnTo>
                    <a:close/>
                    <a:moveTo>
                      <a:pt x="313" y="311"/>
                    </a:moveTo>
                    <a:cubicBezTo>
                      <a:pt x="132" y="311"/>
                      <a:pt x="132" y="311"/>
                      <a:pt x="132" y="311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266" y="355"/>
                      <a:pt x="266" y="355"/>
                      <a:pt x="266" y="355"/>
                    </a:cubicBezTo>
                    <a:cubicBezTo>
                      <a:pt x="279" y="337"/>
                      <a:pt x="295" y="322"/>
                      <a:pt x="313" y="311"/>
                    </a:cubicBezTo>
                    <a:close/>
                    <a:moveTo>
                      <a:pt x="648" y="666"/>
                    </a:moveTo>
                    <a:cubicBezTo>
                      <a:pt x="547" y="566"/>
                      <a:pt x="547" y="566"/>
                      <a:pt x="547" y="566"/>
                    </a:cubicBezTo>
                    <a:cubicBezTo>
                      <a:pt x="570" y="539"/>
                      <a:pt x="584" y="504"/>
                      <a:pt x="584" y="465"/>
                    </a:cubicBezTo>
                    <a:cubicBezTo>
                      <a:pt x="584" y="380"/>
                      <a:pt x="515" y="311"/>
                      <a:pt x="429" y="311"/>
                    </a:cubicBezTo>
                    <a:cubicBezTo>
                      <a:pt x="344" y="311"/>
                      <a:pt x="275" y="380"/>
                      <a:pt x="275" y="465"/>
                    </a:cubicBezTo>
                    <a:cubicBezTo>
                      <a:pt x="275" y="551"/>
                      <a:pt x="344" y="620"/>
                      <a:pt x="429" y="620"/>
                    </a:cubicBezTo>
                    <a:cubicBezTo>
                      <a:pt x="460" y="620"/>
                      <a:pt x="489" y="611"/>
                      <a:pt x="513" y="595"/>
                    </a:cubicBezTo>
                    <a:cubicBezTo>
                      <a:pt x="617" y="698"/>
                      <a:pt x="617" y="698"/>
                      <a:pt x="617" y="698"/>
                    </a:cubicBezTo>
                    <a:cubicBezTo>
                      <a:pt x="626" y="706"/>
                      <a:pt x="640" y="706"/>
                      <a:pt x="648" y="698"/>
                    </a:cubicBezTo>
                    <a:cubicBezTo>
                      <a:pt x="657" y="689"/>
                      <a:pt x="657" y="675"/>
                      <a:pt x="648" y="666"/>
                    </a:cubicBezTo>
                    <a:close/>
                    <a:moveTo>
                      <a:pt x="319" y="465"/>
                    </a:moveTo>
                    <a:cubicBezTo>
                      <a:pt x="319" y="404"/>
                      <a:pt x="368" y="355"/>
                      <a:pt x="429" y="355"/>
                    </a:cubicBezTo>
                    <a:cubicBezTo>
                      <a:pt x="490" y="355"/>
                      <a:pt x="540" y="404"/>
                      <a:pt x="540" y="465"/>
                    </a:cubicBezTo>
                    <a:cubicBezTo>
                      <a:pt x="540" y="526"/>
                      <a:pt x="490" y="576"/>
                      <a:pt x="429" y="576"/>
                    </a:cubicBezTo>
                    <a:cubicBezTo>
                      <a:pt x="368" y="576"/>
                      <a:pt x="319" y="526"/>
                      <a:pt x="319" y="4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</p:grpSp>
      <p:cxnSp>
        <p:nvCxnSpPr>
          <p:cNvPr id="47" name="直接连接符 46"/>
          <p:cNvCxnSpPr/>
          <p:nvPr/>
        </p:nvCxnSpPr>
        <p:spPr>
          <a:xfrm>
            <a:off x="8875311" y="3083091"/>
            <a:ext cx="0" cy="1115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Снимок экрана 2024-05-05 в 20.55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0" y="215900"/>
            <a:ext cx="2720975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</Words>
  <Application>WPS Writer</Application>
  <PresentationFormat>全屏显示(16:9)</PresentationFormat>
  <Paragraphs>44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3" baseType="lpstr">
      <vt:lpstr>Arial</vt:lpstr>
      <vt:lpstr>SimSun</vt:lpstr>
      <vt:lpstr>Wingdings</vt:lpstr>
      <vt:lpstr>Arial</vt:lpstr>
      <vt:lpstr>Microsoft YaHei</vt:lpstr>
      <vt:lpstr>汉仪旗黑</vt:lpstr>
      <vt:lpstr>方正书宋简体</vt:lpstr>
      <vt:lpstr>苹方-简</vt:lpstr>
      <vt:lpstr>Calibri</vt:lpstr>
      <vt:lpstr>Gill Sans</vt:lpstr>
      <vt:lpstr>华文细黑</vt:lpstr>
      <vt:lpstr>黑体-简</vt:lpstr>
      <vt:lpstr>Calibri Light</vt:lpstr>
      <vt:lpstr>微软雅黑 Light</vt:lpstr>
      <vt:lpstr>SimSun</vt:lpstr>
      <vt:lpstr>宋体-简</vt:lpstr>
      <vt:lpstr>Helvetica Neue</vt:lpstr>
      <vt:lpstr>Arial Unicode MS</vt:lpstr>
      <vt:lpstr>Calibri Light</vt:lpstr>
      <vt:lpstr>等线</vt:lpstr>
      <vt:lpstr>微软雅黑 Light</vt:lpstr>
      <vt:lpstr>Arial Bold</vt:lpstr>
      <vt:lpstr>Cambay Devanagari Regular</vt:lpstr>
      <vt:lpstr>Arial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Islombek Akhmadjonov</cp:lastModifiedBy>
  <cp:revision>75</cp:revision>
  <dcterms:created xsi:type="dcterms:W3CDTF">2024-05-06T06:20:05Z</dcterms:created>
  <dcterms:modified xsi:type="dcterms:W3CDTF">2024-05-06T06:20:05Z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